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94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Masters/slideMaster4.xml" ContentType="application/vnd.openxmlformats-officedocument.presentationml.slideMaster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6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69" r:id="rId2"/>
    <p:sldMasterId id="2147483899" r:id="rId3"/>
    <p:sldMasterId id="2147484056" r:id="rId4"/>
    <p:sldMasterId id="2147484073" r:id="rId5"/>
  </p:sldMasterIdLst>
  <p:notesMasterIdLst>
    <p:notesMasterId r:id="rId13"/>
  </p:notesMasterIdLst>
  <p:sldIdLst>
    <p:sldId id="257" r:id="rId6"/>
    <p:sldId id="289" r:id="rId7"/>
    <p:sldId id="292" r:id="rId8"/>
    <p:sldId id="288" r:id="rId9"/>
    <p:sldId id="293" r:id="rId10"/>
    <p:sldId id="294" r:id="rId11"/>
    <p:sldId id="29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3202-AE0F-4137-96D1-619F138596BE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3C327-CC46-48D5-A961-D71F9E8DC0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8048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5DA344-5FA2-43F7-9D95-CA56C82B0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51116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3C327-CC46-48D5-A961-D71F9E8DC0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2653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90685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864177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9353" y="228599"/>
            <a:ext cx="841248" cy="384051"/>
          </a:xfrm>
        </p:spPr>
        <p:txBody>
          <a:bodyPr/>
          <a:lstStyle/>
          <a:p>
            <a:fld id="{C089F4EF-3CDF-46D7-ADF4-3A52C84FD8BE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2317" y="3336881"/>
            <a:ext cx="5375316" cy="384051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2918" y="2285999"/>
            <a:ext cx="3126383" cy="39305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91" y="640079"/>
            <a:ext cx="3126511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0361377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2601" y="0"/>
            <a:ext cx="7430217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1787" y="227618"/>
            <a:ext cx="841248" cy="379182"/>
          </a:xfrm>
        </p:spPr>
        <p:txBody>
          <a:bodyPr/>
          <a:lstStyle/>
          <a:p>
            <a:fld id="{E635C43F-DBB1-4D83-B442-E1529AA900C2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304" y="3318349"/>
            <a:ext cx="5340213" cy="37918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2434" y="6328433"/>
            <a:ext cx="679953" cy="37918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346897"/>
            <a:ext cx="3285306" cy="38311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9"/>
            <a:ext cx="3285306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9261279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8816" y="228597"/>
            <a:ext cx="841248" cy="38405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D13F81E-C5BD-4314-B9B9-AAE2702F29D2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18449" y="3340209"/>
            <a:ext cx="5372517" cy="374587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2894707" cy="29535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2894707" cy="194277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5568581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463513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C146-0A20-4029-98D5-9A42EEDF8B24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14320" y="5070445"/>
            <a:ext cx="5803979" cy="13321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/>
            </a:lvl1pPr>
            <a:lvl2pPr marL="228600" indent="0">
              <a:lnSpc>
                <a:spcPct val="100000"/>
              </a:lnSpc>
              <a:buFont typeface="Arial" panose="020B0604020202020204" pitchFamily="34" charset="0"/>
              <a:buNone/>
              <a:defRPr sz="1400"/>
            </a:lvl2pPr>
            <a:lvl3pPr marL="45720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3pPr>
            <a:lvl4pPr marL="685800" indent="0">
              <a:lnSpc>
                <a:spcPct val="100000"/>
              </a:lnSpc>
              <a:buFont typeface="Arial" panose="020B0604020202020204" pitchFamily="34" charset="0"/>
              <a:buNone/>
              <a:defRPr sz="1100"/>
            </a:lvl4pPr>
            <a:lvl5pPr marL="914400" indent="0">
              <a:lnSpc>
                <a:spcPct val="100000"/>
              </a:lnSpc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5070446"/>
            <a:ext cx="4317026" cy="133215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72328484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A2F-57DF-45DA-A7E9-678FD33267B9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21144" y="4197652"/>
            <a:ext cx="7317660" cy="2204945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4194674"/>
            <a:ext cx="2823849" cy="220494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495043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79730"/>
            <a:ext cx="11807947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56490" y="251460"/>
            <a:ext cx="886968" cy="384048"/>
          </a:xfrm>
        </p:spPr>
        <p:txBody>
          <a:bodyPr/>
          <a:lstStyle/>
          <a:p>
            <a:fld id="{9128053F-E531-4885-B604-CF1A6DEEE405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422" y="3362497"/>
            <a:ext cx="5335109" cy="384049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934" y="6350094"/>
            <a:ext cx="640080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39328" y="640077"/>
            <a:ext cx="7099472" cy="2016112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7"/>
            <a:ext cx="3021529" cy="20119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8390163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152" y="1993348"/>
            <a:ext cx="5442604" cy="4220413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791B-F730-470C-BD5E-FFF8D449589F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0910" y="1993349"/>
            <a:ext cx="4657891" cy="4220413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4" cy="933889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744883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490726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FE0C-303A-49D2-B22C-9FE8AE7D9EF1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04554" y="640077"/>
            <a:ext cx="5234247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4907265" cy="160254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42762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387162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68917" y="640077"/>
            <a:ext cx="6249382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3871623" cy="1602540"/>
          </a:xfrm>
        </p:spPr>
        <p:txBody>
          <a:bodyPr lIns="91440" tIns="91440"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257373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3D17-73C9-402C-91E7-BA73E6829C50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5299364"/>
            <a:ext cx="10746884" cy="914398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746881" cy="4261106"/>
          </a:xfrm>
        </p:spPr>
        <p:txBody>
          <a:bodyPr anchor="b">
            <a:normAutofit/>
          </a:bodyPr>
          <a:lstStyle>
            <a:lvl1pPr algn="l">
              <a:defRPr sz="20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="" xmlns:p14="http://schemas.microsoft.com/office/powerpoint/2010/main" val="216539332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807654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7CDD-9512-40CC-9351-FC0DE186CFBD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="" xmlns:p14="http://schemas.microsoft.com/office/powerpoint/2010/main" val="66281410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8EAFE8D-E6F6-F95B-AE55-3E20B32F447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3EFCC7-B7E8-4ABE-BBCB-C75FD27800CD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7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="" xmlns:p14="http://schemas.microsoft.com/office/powerpoint/2010/main" val="2000650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A1F3-DA5D-4F2E-B759-748FF8D0ACA9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000" b="1"/>
            </a:lvl1pPr>
            <a:lvl2pPr marL="228600" indent="0">
              <a:lnSpc>
                <a:spcPct val="100000"/>
              </a:lnSpc>
              <a:buNone/>
              <a:defRPr sz="40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40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888197"/>
            <a:ext cx="10652760" cy="7790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28728575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1322-4C31-4D1F-88B1-5F79F56892AE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-841525"/>
            <a:ext cx="8238746" cy="5910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8" y="841257"/>
            <a:ext cx="9764686" cy="537250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477294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35E4-737B-43D4-B991-92C3D63DE68F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80023500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35D-22A0-4334-A9AE-2457016C8B47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428752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="" xmlns:p14="http://schemas.microsoft.com/office/powerpoint/2010/main" val="165065296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3980CAA-82CE-AE1A-79D9-74B40375C465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47CA6-BC1D-429A-A289-4E939E49554A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349240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="" xmlns:p14="http://schemas.microsoft.com/office/powerpoint/2010/main" val="1759581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76" y="5669280"/>
            <a:ext cx="8933691" cy="544482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8" y="1234440"/>
            <a:ext cx="8933690" cy="31699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="" xmlns:p14="http://schemas.microsoft.com/office/powerpoint/2010/main" val="291809162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066601" cy="43513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1825624"/>
            <a:ext cx="5066602" cy="43881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3" cy="10408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69301855"/>
      </p:ext>
    </p:extLst>
  </p:cSld>
  <p:clrMapOvr>
    <a:masterClrMapping/>
  </p:clrMapOvr>
  <p:hf hdr="0" ftr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B42A-67CE-499B-A4FA-7D4E4469B142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8076" y="2387600"/>
            <a:ext cx="5010725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8076" y="1826185"/>
            <a:ext cx="501072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2387600"/>
            <a:ext cx="5110276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6" y="1826185"/>
            <a:ext cx="511027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8"/>
            <a:ext cx="10690157" cy="1050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663581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74AAEB19-4B49-2801-9B15-7682CDF04C0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FD23C3EC-28B3-4644-8BE5-3288734B46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7468" y="486137"/>
            <a:ext cx="5427584" cy="3599727"/>
          </a:xfrm>
        </p:spPr>
        <p:txBody>
          <a:bodyPr anchor="b" anchorCtr="0">
            <a:noAutofit/>
          </a:bodyPr>
          <a:lstStyle>
            <a:lvl1pPr algn="l">
              <a:defRPr sz="44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B64FCBF4-90E6-FFAA-143D-3A01CE5256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24774" y="-6713"/>
            <a:ext cx="6578801" cy="6894576"/>
          </a:xfrm>
          <a:custGeom>
            <a:avLst/>
            <a:gdLst>
              <a:gd name="connsiteX0" fmla="*/ 0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0 w 6613525"/>
              <a:gd name="connsiteY4" fmla="*/ 0 h 6858000"/>
              <a:gd name="connsiteX0" fmla="*/ 1875099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1875099 w 6613525"/>
              <a:gd name="connsiteY4" fmla="*/ 0 h 6858000"/>
              <a:gd name="connsiteX0" fmla="*/ 1840375 w 6578801"/>
              <a:gd name="connsiteY0" fmla="*/ 0 h 6869575"/>
              <a:gd name="connsiteX1" fmla="*/ 6578801 w 6578801"/>
              <a:gd name="connsiteY1" fmla="*/ 0 h 6869575"/>
              <a:gd name="connsiteX2" fmla="*/ 6578801 w 6578801"/>
              <a:gd name="connsiteY2" fmla="*/ 6858000 h 6869575"/>
              <a:gd name="connsiteX3" fmla="*/ 0 w 6578801"/>
              <a:gd name="connsiteY3" fmla="*/ 6869575 h 6869575"/>
              <a:gd name="connsiteX4" fmla="*/ 1840375 w 6578801"/>
              <a:gd name="connsiteY4" fmla="*/ 0 h 686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8801" h="6869575">
                <a:moveTo>
                  <a:pt x="1840375" y="0"/>
                </a:moveTo>
                <a:lnTo>
                  <a:pt x="6578801" y="0"/>
                </a:lnTo>
                <a:lnTo>
                  <a:pt x="6578801" y="6858000"/>
                </a:lnTo>
                <a:lnTo>
                  <a:pt x="0" y="6869575"/>
                </a:lnTo>
                <a:lnTo>
                  <a:pt x="1840375" y="0"/>
                </a:lnTo>
                <a:close/>
              </a:path>
            </a:pathLst>
          </a:custGeom>
        </p:spPr>
        <p:txBody>
          <a:bodyPr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="" xmlns:p14="http://schemas.microsoft.com/office/powerpoint/2010/main" val="218734644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19563959"/>
      </p:ext>
    </p:extLst>
  </p:cSld>
  <p:clrMapOvr>
    <a:masterClrMapping/>
  </p:clrMapOvr>
  <p:hf hdr="0" ftr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480390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260" y="640078"/>
            <a:ext cx="6195542" cy="557368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470245"/>
            <a:ext cx="3945971" cy="374351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2" y="640078"/>
            <a:ext cx="3945971" cy="1671043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5910050"/>
      </p:ext>
    </p:extLst>
  </p:cSld>
  <p:clrMapOvr>
    <a:masterClrMapping/>
  </p:clrMapOvr>
  <p:hf hdr="0" ftr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1883" y="640079"/>
            <a:ext cx="6285582" cy="5573684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826137"/>
            <a:ext cx="3879130" cy="3387625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07" y="640079"/>
            <a:ext cx="3879129" cy="202192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39195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B0645BE-AC35-911F-0084-2CC2C836EB4D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7987AA-E4E6-4FC1-BAD8-09A952212C58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8" y="3594099"/>
            <a:ext cx="10690154" cy="26196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1847088"/>
            <a:ext cx="7408336" cy="1133856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70080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07E2D40-0539-03CF-D61C-37822ABA17A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3792262"/>
            <a:ext cx="8494767" cy="12796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627318"/>
            <a:ext cx="8494767" cy="184202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70337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photo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446C58F9-5CE0-4282-46E0-3E3A700FDB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  <a:custGeom>
            <a:avLst/>
            <a:gdLst>
              <a:gd name="connsiteX0" fmla="*/ 2179508 w 4597556"/>
              <a:gd name="connsiteY0" fmla="*/ 0 h 5549900"/>
              <a:gd name="connsiteX1" fmla="*/ 4597556 w 4597556"/>
              <a:gd name="connsiteY1" fmla="*/ 0 h 5549900"/>
              <a:gd name="connsiteX2" fmla="*/ 4597556 w 4597556"/>
              <a:gd name="connsiteY2" fmla="*/ 2476634 h 5549900"/>
              <a:gd name="connsiteX3" fmla="*/ 4502141 w 4597556"/>
              <a:gd name="connsiteY3" fmla="*/ 2476634 h 5549900"/>
              <a:gd name="connsiteX4" fmla="*/ 4502141 w 4597556"/>
              <a:gd name="connsiteY4" fmla="*/ 4729244 h 5549900"/>
              <a:gd name="connsiteX5" fmla="*/ 4597556 w 4597556"/>
              <a:gd name="connsiteY5" fmla="*/ 4729244 h 5549900"/>
              <a:gd name="connsiteX6" fmla="*/ 4597556 w 4597556"/>
              <a:gd name="connsiteY6" fmla="*/ 5549900 h 5549900"/>
              <a:gd name="connsiteX7" fmla="*/ 0 w 4597556"/>
              <a:gd name="connsiteY7" fmla="*/ 5549900 h 5549900"/>
              <a:gd name="connsiteX8" fmla="*/ 0 w 4597556"/>
              <a:gd name="connsiteY8" fmla="*/ 1321566 h 5549900"/>
              <a:gd name="connsiteX9" fmla="*/ 2179508 w 4597556"/>
              <a:gd name="connsiteY9" fmla="*/ 1321566 h 55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556" h="5549900">
                <a:moveTo>
                  <a:pt x="2179508" y="0"/>
                </a:moveTo>
                <a:lnTo>
                  <a:pt x="4597556" y="0"/>
                </a:lnTo>
                <a:lnTo>
                  <a:pt x="4597556" y="2476634"/>
                </a:lnTo>
                <a:lnTo>
                  <a:pt x="4502141" y="2476634"/>
                </a:lnTo>
                <a:lnTo>
                  <a:pt x="4502141" y="4729244"/>
                </a:lnTo>
                <a:lnTo>
                  <a:pt x="4597556" y="4729244"/>
                </a:lnTo>
                <a:lnTo>
                  <a:pt x="4597556" y="5549900"/>
                </a:lnTo>
                <a:lnTo>
                  <a:pt x="0" y="5549900"/>
                </a:lnTo>
                <a:lnTo>
                  <a:pt x="0" y="1321566"/>
                </a:lnTo>
                <a:lnTo>
                  <a:pt x="2179508" y="1321566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D80952A-DC24-8DFB-F8E3-1AAC5A9D5F6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="" xmlns:a16="http://schemas.microsoft.com/office/drawing/2014/main" id="{A79D49B1-D905-CE2E-C062-AB1BDD014E8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B1FC8BC9-F44B-803F-5CD7-ADFC9673F0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AAA75D29-C079-E864-B363-40064D1938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CB5BB9C8-B774-7D15-8251-AC8ED5B99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5867073" y="3130095"/>
            <a:ext cx="228928" cy="225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EBE262A-1515-660C-5ACF-699ADA35F6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1720" y="640080"/>
            <a:ext cx="2743200" cy="13349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2" y="3127248"/>
            <a:ext cx="4533398" cy="3108960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1" y="640080"/>
            <a:ext cx="4533398" cy="2157984"/>
          </a:xfrm>
        </p:spPr>
        <p:txBody>
          <a:bodyPr lIns="91440" tIns="9144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290367454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2F02D30-CC17-F516-802A-A3AE633BF025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0EDDC100-1ACB-74B7-3CAE-F0DD05CBE963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EC7566-C08A-6609-9FDF-AAFB5486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5F4BAE-32D2-0950-CD30-3DC3084BBE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B8AA1005-37B1-E8E2-5040-5D847E1FC4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7" y="2355925"/>
            <a:ext cx="4545393" cy="3843707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=""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0"/>
            <a:ext cx="4545395" cy="1403873"/>
          </a:xfrm>
        </p:spPr>
        <p:txBody>
          <a:bodyPr lIns="91440" tIns="0" rIns="0" bIns="0" anchor="b"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59482100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numb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">
            <a:extLst>
              <a:ext uri="{FF2B5EF4-FFF2-40B4-BE49-F238E27FC236}">
                <a16:creationId xmlns="" xmlns:a16="http://schemas.microsoft.com/office/drawing/2014/main" id="{FA618DAB-55E2-19CE-F259-9FB708A90B63}"/>
              </a:ext>
            </a:extLst>
          </p:cNvPr>
          <p:cNvSpPr/>
          <p:nvPr/>
        </p:nvSpPr>
        <p:spPr>
          <a:xfrm>
            <a:off x="1959756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F70796A4-60C9-8766-B669-134765EE1C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7999"/>
          </a:xfrm>
          <a:custGeom>
            <a:avLst/>
            <a:gdLst>
              <a:gd name="connsiteX0" fmla="*/ 778317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8852792 w 12192000"/>
              <a:gd name="connsiteY3" fmla="*/ 6857999 h 6857999"/>
              <a:gd name="connsiteX4" fmla="*/ 8985470 w 12192000"/>
              <a:gd name="connsiteY4" fmla="*/ 6735959 h 6857999"/>
              <a:gd name="connsiteX5" fmla="*/ 10232243 w 12192000"/>
              <a:gd name="connsiteY5" fmla="*/ 3776315 h 6857999"/>
              <a:gd name="connsiteX6" fmla="*/ 7889232 w 12192000"/>
              <a:gd name="connsiteY6" fmla="*/ 47950 h 6857999"/>
              <a:gd name="connsiteX7" fmla="*/ 0 w 12192000"/>
              <a:gd name="connsiteY7" fmla="*/ 0 h 6857999"/>
              <a:gd name="connsiteX8" fmla="*/ 4408830 w 12192000"/>
              <a:gd name="connsiteY8" fmla="*/ 0 h 6857999"/>
              <a:gd name="connsiteX9" fmla="*/ 4302768 w 12192000"/>
              <a:gd name="connsiteY9" fmla="*/ 47950 h 6857999"/>
              <a:gd name="connsiteX10" fmla="*/ 1959755 w 12192000"/>
              <a:gd name="connsiteY10" fmla="*/ 3776315 h 6857999"/>
              <a:gd name="connsiteX11" fmla="*/ 3206528 w 12192000"/>
              <a:gd name="connsiteY11" fmla="*/ 6735959 h 6857999"/>
              <a:gd name="connsiteX12" fmla="*/ 3339206 w 12192000"/>
              <a:gd name="connsiteY12" fmla="*/ 6857999 h 6857999"/>
              <a:gd name="connsiteX13" fmla="*/ 0 w 121920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7999">
                <a:moveTo>
                  <a:pt x="778317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8852792" y="6857999"/>
                </a:lnTo>
                <a:lnTo>
                  <a:pt x="8985470" y="6735959"/>
                </a:lnTo>
                <a:cubicBezTo>
                  <a:pt x="9754697" y="5984857"/>
                  <a:pt x="10232243" y="4936354"/>
                  <a:pt x="10232243" y="3776315"/>
                </a:cubicBezTo>
                <a:cubicBezTo>
                  <a:pt x="10232243" y="2134414"/>
                  <a:pt x="9275569" y="715956"/>
                  <a:pt x="7889232" y="47950"/>
                </a:cubicBezTo>
                <a:close/>
                <a:moveTo>
                  <a:pt x="0" y="0"/>
                </a:moveTo>
                <a:lnTo>
                  <a:pt x="4408830" y="0"/>
                </a:lnTo>
                <a:lnTo>
                  <a:pt x="4302768" y="47950"/>
                </a:lnTo>
                <a:cubicBezTo>
                  <a:pt x="2916429" y="715956"/>
                  <a:pt x="1959755" y="2134414"/>
                  <a:pt x="1959755" y="3776315"/>
                </a:cubicBezTo>
                <a:cubicBezTo>
                  <a:pt x="1959755" y="4936354"/>
                  <a:pt x="2437301" y="5984857"/>
                  <a:pt x="3206528" y="6735959"/>
                </a:cubicBezTo>
                <a:lnTo>
                  <a:pt x="333920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="" xmlns:a16="http://schemas.microsoft.com/office/drawing/2014/main" id="{C3914349-C0B8-28DF-90F8-5E6D083F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8642" y="5313785"/>
            <a:ext cx="4394716" cy="764778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5193AC60-CD84-E768-28B4-375CFF097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1367" y="1161826"/>
            <a:ext cx="6969267" cy="3808207"/>
          </a:xfrm>
        </p:spPr>
        <p:txBody>
          <a:bodyPr lIns="0" tIns="0" rIns="0" bIns="0" anchor="b">
            <a:noAutofit/>
          </a:bodyPr>
          <a:lstStyle>
            <a:lvl1pPr algn="ctr">
              <a:defRPr sz="200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="" xmlns:p14="http://schemas.microsoft.com/office/powerpoint/2010/main" val="17793059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EEFFF036-D459-D142-290E-9C1B19A242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274474 w 4577463"/>
              <a:gd name="connsiteY7" fmla="*/ 586012 h 3698875"/>
              <a:gd name="connsiteX8" fmla="*/ 363537 w 4577463"/>
              <a:gd name="connsiteY8" fmla="*/ 520753 h 3698875"/>
              <a:gd name="connsiteX9" fmla="*/ 391698 w 4577463"/>
              <a:gd name="connsiteY9" fmla="*/ 572636 h 3698875"/>
              <a:gd name="connsiteX10" fmla="*/ 927495 w 4577463"/>
              <a:gd name="connsiteY10" fmla="*/ 857517 h 3698875"/>
              <a:gd name="connsiteX11" fmla="*/ 1573644 w 4577463"/>
              <a:gd name="connsiteY11" fmla="*/ 211368 h 3698875"/>
              <a:gd name="connsiteX12" fmla="*/ 1560517 w 4577463"/>
              <a:gd name="connsiteY12" fmla="*/ 81147 h 3698875"/>
              <a:gd name="connsiteX13" fmla="*/ 1545169 w 4577463"/>
              <a:gd name="connsiteY13" fmla="*/ 31706 h 3698875"/>
              <a:gd name="connsiteX14" fmla="*/ 1668191 w 4577463"/>
              <a:gd name="connsiteY14" fmla="*/ 13227 h 3698875"/>
              <a:gd name="connsiteX15" fmla="*/ 1934275 w 4577463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147368" y="693734"/>
                  <a:pt x="209659" y="638373"/>
                  <a:pt x="274474" y="586012"/>
                </a:cubicBezTo>
                <a:lnTo>
                  <a:pt x="363537" y="520753"/>
                </a:lnTo>
                <a:lnTo>
                  <a:pt x="391698" y="572636"/>
                </a:lnTo>
                <a:cubicBezTo>
                  <a:pt x="507816" y="744513"/>
                  <a:pt x="704459" y="857517"/>
                  <a:pt x="927495" y="857517"/>
                </a:cubicBezTo>
                <a:cubicBezTo>
                  <a:pt x="1284353" y="857517"/>
                  <a:pt x="1573644" y="568226"/>
                  <a:pt x="1573644" y="211368"/>
                </a:cubicBezTo>
                <a:cubicBezTo>
                  <a:pt x="1573644" y="166761"/>
                  <a:pt x="1569124" y="123209"/>
                  <a:pt x="1560517" y="81147"/>
                </a:cubicBezTo>
                <a:lnTo>
                  <a:pt x="1545169" y="31706"/>
                </a:lnTo>
                <a:lnTo>
                  <a:pt x="1668191" y="13227"/>
                </a:lnTo>
                <a:cubicBezTo>
                  <a:pt x="1755699" y="4480"/>
                  <a:pt x="1844464" y="0"/>
                  <a:pt x="1934275" y="0"/>
                </a:cubicBez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57F89ECF-F048-57F5-57EF-0CAB335C28F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1346" y="2724345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=""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=""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34828" y="640077"/>
            <a:ext cx="5783472" cy="5573685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8" y="640078"/>
            <a:ext cx="4317028" cy="2084268"/>
          </a:xfrm>
        </p:spPr>
        <p:txBody>
          <a:bodyPr lIns="91440" tIns="9144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893807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="" xmlns:a16="http://schemas.microsoft.com/office/drawing/2014/main" id="{E1BBEEFE-AE8A-8083-54B6-DBE9BC0E9F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2863" y="0"/>
            <a:ext cx="4658392" cy="6858000"/>
          </a:xfrm>
          <a:custGeom>
            <a:avLst/>
            <a:gdLst>
              <a:gd name="connsiteX0" fmla="*/ 0 w 4658392"/>
              <a:gd name="connsiteY0" fmla="*/ 0 h 6858000"/>
              <a:gd name="connsiteX1" fmla="*/ 4658392 w 4658392"/>
              <a:gd name="connsiteY1" fmla="*/ 0 h 6858000"/>
              <a:gd name="connsiteX2" fmla="*/ 2820797 w 4658392"/>
              <a:gd name="connsiteY2" fmla="*/ 6858000 h 6858000"/>
              <a:gd name="connsiteX3" fmla="*/ 0 w 4658392"/>
              <a:gd name="connsiteY3" fmla="*/ 6858000 h 6858000"/>
              <a:gd name="connsiteX4" fmla="*/ 0 w 46583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8392" h="6858000">
                <a:moveTo>
                  <a:pt x="0" y="0"/>
                </a:moveTo>
                <a:lnTo>
                  <a:pt x="4658392" y="0"/>
                </a:lnTo>
                <a:lnTo>
                  <a:pt x="282079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E64FF31D-04D7-B1F4-53B1-AA4170602E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D9F040EF-92FF-AEA1-BBA6-A4B739E119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ECA59A84-C321-FDF9-555F-1FB322EBBC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09286"/>
            <a:ext cx="3200400" cy="5617193"/>
          </a:xfrm>
        </p:spPr>
        <p:txBody>
          <a:bodyPr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412" y="509286"/>
            <a:ext cx="4328932" cy="5617194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800"/>
            </a:lvl1pPr>
            <a:lvl2pPr marL="457200" indent="0">
              <a:lnSpc>
                <a:spcPct val="150000"/>
              </a:lnSpc>
              <a:spcBef>
                <a:spcPts val="1000"/>
              </a:spcBef>
              <a:buNone/>
              <a:defRPr sz="1600"/>
            </a:lvl2pPr>
            <a:lvl3pPr marL="914400" indent="0">
              <a:lnSpc>
                <a:spcPct val="150000"/>
              </a:lnSpc>
              <a:spcBef>
                <a:spcPts val="1000"/>
              </a:spcBef>
              <a:buNone/>
              <a:defRPr sz="1400"/>
            </a:lvl3pPr>
            <a:lvl4pPr marL="1371600" indent="0">
              <a:lnSpc>
                <a:spcPct val="150000"/>
              </a:lnSpc>
              <a:spcBef>
                <a:spcPts val="1000"/>
              </a:spcBef>
              <a:buNone/>
              <a:defRPr sz="1200"/>
            </a:lvl4pPr>
            <a:lvl5pPr marL="1828800" indent="0">
              <a:lnSpc>
                <a:spcPct val="150000"/>
              </a:lnSpc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760CD5A6-A0E4-A658-65B1-0D6C053316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8813" y="-22860"/>
            <a:ext cx="2651760" cy="6903720"/>
          </a:xfrm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287762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="" xmlns:a16="http://schemas.microsoft.com/office/drawing/2014/main" id="{D041D3CD-4172-159B-50BA-195FCCAE11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4089921" cy="4639206"/>
          </a:xfrm>
          <a:custGeom>
            <a:avLst/>
            <a:gdLst>
              <a:gd name="connsiteX0" fmla="*/ 0 w 4089921"/>
              <a:gd name="connsiteY0" fmla="*/ 0 h 4639206"/>
              <a:gd name="connsiteX1" fmla="*/ 3216644 w 4089921"/>
              <a:gd name="connsiteY1" fmla="*/ 0 h 4639206"/>
              <a:gd name="connsiteX2" fmla="*/ 3308243 w 4089921"/>
              <a:gd name="connsiteY2" fmla="*/ 83250 h 4639206"/>
              <a:gd name="connsiteX3" fmla="*/ 4089921 w 4089921"/>
              <a:gd name="connsiteY3" fmla="*/ 1970389 h 4639206"/>
              <a:gd name="connsiteX4" fmla="*/ 3308243 w 4089921"/>
              <a:gd name="connsiteY4" fmla="*/ 3857528 h 4639206"/>
              <a:gd name="connsiteX5" fmla="*/ 3279358 w 4089921"/>
              <a:gd name="connsiteY5" fmla="*/ 3883780 h 4639206"/>
              <a:gd name="connsiteX6" fmla="*/ 3254520 w 4089921"/>
              <a:gd name="connsiteY6" fmla="*/ 3853677 h 4639206"/>
              <a:gd name="connsiteX7" fmla="*/ 2797624 w 4089921"/>
              <a:gd name="connsiteY7" fmla="*/ 3664424 h 4639206"/>
              <a:gd name="connsiteX8" fmla="*/ 2151475 w 4089921"/>
              <a:gd name="connsiteY8" fmla="*/ 4310573 h 4639206"/>
              <a:gd name="connsiteX9" fmla="*/ 2164603 w 4089921"/>
              <a:gd name="connsiteY9" fmla="*/ 4440795 h 4639206"/>
              <a:gd name="connsiteX10" fmla="*/ 2190853 w 4089921"/>
              <a:gd name="connsiteY10" fmla="*/ 4525361 h 4639206"/>
              <a:gd name="connsiteX11" fmla="*/ 1958964 w 4089921"/>
              <a:gd name="connsiteY11" fmla="*/ 4584985 h 4639206"/>
              <a:gd name="connsiteX12" fmla="*/ 1421104 w 4089921"/>
              <a:gd name="connsiteY12" fmla="*/ 4639206 h 4639206"/>
              <a:gd name="connsiteX13" fmla="*/ 148987 w 4089921"/>
              <a:gd name="connsiteY13" fmla="*/ 4317094 h 4639206"/>
              <a:gd name="connsiteX14" fmla="*/ 0 w 4089921"/>
              <a:gd name="connsiteY14" fmla="*/ 4226582 h 463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89921" h="4639206">
                <a:moveTo>
                  <a:pt x="0" y="0"/>
                </a:moveTo>
                <a:lnTo>
                  <a:pt x="3216644" y="0"/>
                </a:lnTo>
                <a:lnTo>
                  <a:pt x="3308243" y="83250"/>
                </a:lnTo>
                <a:cubicBezTo>
                  <a:pt x="3791204" y="566211"/>
                  <a:pt x="4089921" y="1233416"/>
                  <a:pt x="4089921" y="1970389"/>
                </a:cubicBezTo>
                <a:cubicBezTo>
                  <a:pt x="4089921" y="2707363"/>
                  <a:pt x="3791204" y="3374567"/>
                  <a:pt x="3308243" y="3857528"/>
                </a:cubicBezTo>
                <a:lnTo>
                  <a:pt x="3279358" y="3883780"/>
                </a:lnTo>
                <a:lnTo>
                  <a:pt x="3254520" y="3853677"/>
                </a:lnTo>
                <a:cubicBezTo>
                  <a:pt x="3137590" y="3736747"/>
                  <a:pt x="2976053" y="3664424"/>
                  <a:pt x="2797624" y="3664424"/>
                </a:cubicBezTo>
                <a:cubicBezTo>
                  <a:pt x="2440766" y="3664424"/>
                  <a:pt x="2151475" y="3953715"/>
                  <a:pt x="2151475" y="4310573"/>
                </a:cubicBezTo>
                <a:cubicBezTo>
                  <a:pt x="2151475" y="4355180"/>
                  <a:pt x="2155995" y="4398732"/>
                  <a:pt x="2164603" y="4440795"/>
                </a:cubicBezTo>
                <a:lnTo>
                  <a:pt x="2190853" y="4525361"/>
                </a:lnTo>
                <a:lnTo>
                  <a:pt x="1958964" y="4584985"/>
                </a:lnTo>
                <a:cubicBezTo>
                  <a:pt x="1785230" y="4620536"/>
                  <a:pt x="1605347" y="4639206"/>
                  <a:pt x="1421104" y="4639206"/>
                </a:cubicBezTo>
                <a:cubicBezTo>
                  <a:pt x="960496" y="4639206"/>
                  <a:pt x="527141" y="4522520"/>
                  <a:pt x="148987" y="4317094"/>
                </a:cubicBezTo>
                <a:lnTo>
                  <a:pt x="0" y="422658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CCA47180-C126-D9FC-1291-43F1766DE8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151476" y="3664424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=""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=""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79577" y="5142155"/>
            <a:ext cx="6538723" cy="1071607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577" y="640078"/>
            <a:ext cx="6538722" cy="4179348"/>
          </a:xfrm>
        </p:spPr>
        <p:txBody>
          <a:bodyPr lIns="91440" tIns="0" rIns="0" bIns="0" anchor="b">
            <a:noAutofit/>
          </a:bodyPr>
          <a:lstStyle>
            <a:lvl1pPr>
              <a:defRPr sz="20000" baseline="0"/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="" xmlns:p14="http://schemas.microsoft.com/office/powerpoint/2010/main" val="312358747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9229-E3F7-4B08-B8B0-567DB9AE2DBD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798375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26DC-D31F-40BA-B49D-47D87B9BA087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900272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64DF-92FB-4D4C-B2DE-15BC5F46772E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9429675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1A99-F4C1-4E12-B7D3-A88A44F4EB10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4481285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7458-324C-48F7-80F5-74B19E1CAFEB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026820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054C-5E05-4896-867A-8DB56A20C8AC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421609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B787-46DA-4B4F-B781-E768630FCF2A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61771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8CE2-82D3-4BA2-B844-E7281181CD7A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054701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F511-91B4-4318-A9F6-BECE1367AD14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91447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="" xmlns:a16="http://schemas.microsoft.com/office/drawing/2014/main" id="{C6EC6AF9-CC07-5258-9160-8C6391530C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5BC6DCCE-3025-75FB-9405-8D51DCD63D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7516CCC3-736F-49AC-F079-9A090DAA81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33BF578A-ADDB-6713-E5AD-0FF27EDC2E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43671"/>
            <a:ext cx="9144000" cy="3361254"/>
          </a:xfrm>
        </p:spPr>
        <p:txBody>
          <a:bodyPr anchor="b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620" y="4766434"/>
            <a:ext cx="12207240" cy="2121408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="" xmlns:p14="http://schemas.microsoft.com/office/powerpoint/2010/main" val="258299321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60AF-08CF-488B-8265-5F1D88C1C64E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5294431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41802-9AAA-4EB8-B737-B207AD0C712F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84812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7BB6-0FDA-4EDD-A5D1-79FFF12955B7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4852610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08FB-4F0B-44DE-8994-0595D6ECCDCE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68841690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AB015-62A3-4A29-BC49-965FA4BE59CA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536725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6181-5447-4050-89D3-AA326DE4DA13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7988548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50F08-CAEB-42BA-9362-548763B98147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6735620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="" xmlns:a16="http://schemas.microsoft.com/office/drawing/2014/main" id="{4D0D36FE-2517-024E-B081-D0B2295EA3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417864" y="76014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DB3AD774-9783-18D4-7A22-0650BD37C8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4216" y="1746504"/>
            <a:ext cx="4160520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9704" y="4288536"/>
            <a:ext cx="3218688" cy="13167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=""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=""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=""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FFA8EE-2172-4D56-A955-977809E8E914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93265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C940CC8-5401-3EF9-398C-2A2492181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036142CE-648A-1FF7-D28A-1CDAA48219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A2AE6C5D-24D6-447C-983C-8076C54F4633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7185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C940CC8-5401-3EF9-398C-2A2492181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036142CE-648A-1FF7-D28A-1CDAA48219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90C99E4-5640-4B3E-A97D-2F1D970847AA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43905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83CF0EA4-D201-44E7-3558-D05CB4233E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7A643EA3-ACAA-539C-A041-266A895A2B1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1681E18B-2347-8DB6-2A7F-3EAC100A41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072" y="528320"/>
            <a:ext cx="5028566" cy="335499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072" y="4027992"/>
            <a:ext cx="5028565" cy="1894972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=""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7326" y="-11576"/>
            <a:ext cx="4946249" cy="6903720"/>
          </a:xfrm>
          <a:custGeom>
            <a:avLst/>
            <a:gdLst>
              <a:gd name="connsiteX0" fmla="*/ 0 w 4977139"/>
              <a:gd name="connsiteY0" fmla="*/ 0 h 6858000"/>
              <a:gd name="connsiteX1" fmla="*/ 4977139 w 4977139"/>
              <a:gd name="connsiteY1" fmla="*/ 0 h 6858000"/>
              <a:gd name="connsiteX2" fmla="*/ 4977139 w 4977139"/>
              <a:gd name="connsiteY2" fmla="*/ 6858000 h 6858000"/>
              <a:gd name="connsiteX3" fmla="*/ 0 w 4977139"/>
              <a:gd name="connsiteY3" fmla="*/ 6858000 h 6858000"/>
              <a:gd name="connsiteX4" fmla="*/ 0 w 4977139"/>
              <a:gd name="connsiteY4" fmla="*/ 0 h 6858000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58000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92724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39" h="6892724">
                <a:moveTo>
                  <a:pt x="0" y="0"/>
                </a:moveTo>
                <a:lnTo>
                  <a:pt x="4977139" y="0"/>
                </a:lnTo>
                <a:lnTo>
                  <a:pt x="4977139" y="6892724"/>
                </a:lnTo>
                <a:lnTo>
                  <a:pt x="1863524" y="6892724"/>
                </a:lnTo>
                <a:lnTo>
                  <a:pt x="0" y="0"/>
                </a:lnTo>
                <a:close/>
              </a:path>
            </a:pathLst>
          </a:custGeom>
        </p:spPr>
        <p:txBody>
          <a:bodyPr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="" xmlns:p14="http://schemas.microsoft.com/office/powerpoint/2010/main" val="6296306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C940CC8-5401-3EF9-398C-2A2492181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313" y="1231637"/>
            <a:ext cx="6137453" cy="26984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3315" y="5010911"/>
            <a:ext cx="6137452" cy="8193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C23037B3-8974-2599-9C16-662BA59487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59441" y="480458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=""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=""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=""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A0788F-C47A-4688-AAC9-8212EC625843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03383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9752AE3-E97E-6381-3066-90B73D6C27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3"/>
            <a:ext cx="10667999" cy="53339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71FC1D47-D22E-C8B6-52EE-977FA326BC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550741" y="4572000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20D13D9-271B-1B45-E2B5-49ADC53F7EFB}"/>
              </a:ext>
            </a:extLst>
          </p:cNvPr>
          <p:cNvSpPr/>
          <p:nvPr/>
        </p:nvSpPr>
        <p:spPr>
          <a:xfrm>
            <a:off x="6590056" y="1283542"/>
            <a:ext cx="4306824" cy="4306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5176"/>
            <a:ext cx="4672584" cy="28412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5999" y="4983480"/>
            <a:ext cx="467258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0">
            <a:extLst>
              <a:ext uri="{FF2B5EF4-FFF2-40B4-BE49-F238E27FC236}">
                <a16:creationId xmlns="" xmlns:a16="http://schemas.microsoft.com/office/drawing/2014/main" id="{FBACAA98-741E-5E01-790D-22D994E62D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81777" y="1264436"/>
            <a:ext cx="4329128" cy="4329128"/>
          </a:xfrm>
          <a:custGeom>
            <a:avLst/>
            <a:gdLst>
              <a:gd name="connsiteX0" fmla="*/ 2164564 w 4329128"/>
              <a:gd name="connsiteY0" fmla="*/ 0 h 4329128"/>
              <a:gd name="connsiteX1" fmla="*/ 4329128 w 4329128"/>
              <a:gd name="connsiteY1" fmla="*/ 2164564 h 4329128"/>
              <a:gd name="connsiteX2" fmla="*/ 2164564 w 4329128"/>
              <a:gd name="connsiteY2" fmla="*/ 4329128 h 4329128"/>
              <a:gd name="connsiteX3" fmla="*/ 0 w 4329128"/>
              <a:gd name="connsiteY3" fmla="*/ 2164564 h 4329128"/>
              <a:gd name="connsiteX4" fmla="*/ 2164564 w 4329128"/>
              <a:gd name="connsiteY4" fmla="*/ 0 h 432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9128" h="4329128">
                <a:moveTo>
                  <a:pt x="2164564" y="0"/>
                </a:moveTo>
                <a:cubicBezTo>
                  <a:pt x="3360020" y="0"/>
                  <a:pt x="4329128" y="969108"/>
                  <a:pt x="4329128" y="2164564"/>
                </a:cubicBezTo>
                <a:cubicBezTo>
                  <a:pt x="4329128" y="3360020"/>
                  <a:pt x="3360020" y="4329128"/>
                  <a:pt x="2164564" y="4329128"/>
                </a:cubicBezTo>
                <a:cubicBezTo>
                  <a:pt x="969108" y="4329128"/>
                  <a:pt x="0" y="3360020"/>
                  <a:pt x="0" y="2164564"/>
                </a:cubicBezTo>
                <a:cubicBezTo>
                  <a:pt x="0" y="969108"/>
                  <a:pt x="969108" y="0"/>
                  <a:pt x="2164564" y="0"/>
                </a:cubicBezTo>
                <a:close/>
              </a:path>
            </a:pathLst>
          </a:custGeo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CC8C939-7FAD-347B-1591-43D9B323152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5AAACDE-68BE-0B6C-22AE-1B3B232E296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FD31B72-8374-965C-518F-8B0878FD79D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5861B11-817A-478B-9F27-B7D56C03E9A1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60189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C940CC8-5401-3EF9-398C-2A249218111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5330953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6272"/>
            <a:ext cx="3959352" cy="288584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5143" y="5029200"/>
            <a:ext cx="394106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12230C97-C8C3-2142-5720-3E811CE1E6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63059" y="473225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7081DABC-6343-A24F-FE45-96400F8FB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758951"/>
            <a:ext cx="5340096" cy="5333995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=""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=""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=""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E192D-1418-4101-9BFA-55C137A025CB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95658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Oval 14">
            <a:extLst>
              <a:ext uri="{FF2B5EF4-FFF2-40B4-BE49-F238E27FC236}">
                <a16:creationId xmlns="" xmlns:a16="http://schemas.microsoft.com/office/drawing/2014/main" id="{D9699E7E-EA95-258E-EE85-5B6712A5D9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95096" y="1082040"/>
            <a:ext cx="4692243" cy="46922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12848"/>
            <a:ext cx="3941064" cy="14264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="" xmlns:a16="http://schemas.microsoft.com/office/drawing/2014/main" id="{360E5C64-41A3-7E7F-EE42-A3FC02532B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48000 w 12192000"/>
              <a:gd name="connsiteY0" fmla="*/ 1114197 h 6858000"/>
              <a:gd name="connsiteX1" fmla="*/ 733197 w 12192000"/>
              <a:gd name="connsiteY1" fmla="*/ 3429000 h 6858000"/>
              <a:gd name="connsiteX2" fmla="*/ 3048000 w 12192000"/>
              <a:gd name="connsiteY2" fmla="*/ 5743803 h 6858000"/>
              <a:gd name="connsiteX3" fmla="*/ 5362803 w 12192000"/>
              <a:gd name="connsiteY3" fmla="*/ 3429000 h 6858000"/>
              <a:gd name="connsiteX4" fmla="*/ 3048000 w 12192000"/>
              <a:gd name="connsiteY4" fmla="*/ 111419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3048000" y="1114197"/>
                </a:moveTo>
                <a:cubicBezTo>
                  <a:pt x="1769570" y="1114197"/>
                  <a:pt x="733197" y="2150570"/>
                  <a:pt x="733197" y="3429000"/>
                </a:cubicBezTo>
                <a:cubicBezTo>
                  <a:pt x="733197" y="4707430"/>
                  <a:pt x="1769570" y="5743803"/>
                  <a:pt x="3048000" y="5743803"/>
                </a:cubicBezTo>
                <a:cubicBezTo>
                  <a:pt x="4326430" y="5743803"/>
                  <a:pt x="5362803" y="4707430"/>
                  <a:pt x="5362803" y="3429000"/>
                </a:cubicBezTo>
                <a:cubicBezTo>
                  <a:pt x="5362803" y="2150570"/>
                  <a:pt x="4326430" y="1114197"/>
                  <a:pt x="3048000" y="111419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C57A2E3A-6DE5-8378-A089-49E8A2E29D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09FA0CB7-81FD-E5AB-555F-E1C775A24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214A870A-A927-4B80-CF98-DCEAE185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C479C96-7BEB-F059-03DB-852A6D277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198E39E0-F096-42B0-9F1A-210D01A1F008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36355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="" xmlns:a16="http://schemas.microsoft.com/office/drawing/2014/main" id="{9EC672D3-D8F8-3D61-3C4C-5C95F5E261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1538975B-8704-9783-3024-A904B1D2724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86000"/>
            <a:ext cx="3941064" cy="13533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A4FC6076-33D1-25E4-ECF0-EBA6547E6F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0"/>
            <a:ext cx="6099048" cy="6858000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="" xmlns:a16="http://schemas.microsoft.com/office/drawing/2014/main" id="{AC1630BD-E1B7-AF29-7C4B-B85965A099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="" xmlns:a16="http://schemas.microsoft.com/office/drawing/2014/main" id="{984E9A52-4A3D-D4E9-EB81-3D3DF57174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="" xmlns:a16="http://schemas.microsoft.com/office/drawing/2014/main" id="{BBD33975-EBFD-2750-DA6E-80E55F7B5DC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80C1F5F-6B70-4E44-A8D8-9F024A0B017D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92535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DD080AD5-EDF0-8614-3A6E-738026A999B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99874" y="972179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2091" y="3072384"/>
            <a:ext cx="6812280" cy="2889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4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228920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="" xmlns:a16="http://schemas.microsoft.com/office/drawing/2014/main" id="{7B311658-326E-8930-CE47-FD49EE7B39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3417864" y="75086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="" xmlns:a16="http://schemas.microsoft.com/office/drawing/2014/main" id="{35FCFEE1-80FB-1203-A596-BBE1536F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0E7E0F55-068E-56E0-8F55-92F1DDFB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AD804B75-28A8-B638-C43D-B5CD2E5BA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5DAD9-7C57-4EE5-8C19-7CC0CB966ECE}" type="datetime4">
              <a:rPr lang="en-US" smtClean="0"/>
              <a:pPr/>
              <a:t>March 2, 2026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2426" y="1984248"/>
            <a:ext cx="4462272" cy="28895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68176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7A0-B9EE-41A8-8016-28E5803F20B2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176" y="484632"/>
            <a:ext cx="7772400" cy="5943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>
            <a:lvl1pPr algn="l"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700295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="" xmlns:a16="http://schemas.microsoft.com/office/drawing/2014/main" id="{7A713FDA-ABFC-FBE4-9C4A-3A90A22224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803" y="1987906"/>
            <a:ext cx="3606394" cy="28821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6715" y="608991"/>
            <a:ext cx="494370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=""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17764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CD08455-64EF-6D3F-F544-C7CBF0D5756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" y="0"/>
            <a:ext cx="609325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02" y="2357324"/>
            <a:ext cx="4396436" cy="214335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325112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lphaLcPeriod"/>
              <a:defRPr lang="en-US" dirty="0"/>
            </a:lvl2pPr>
            <a:lvl3pPr marL="800100" indent="-342900">
              <a:buFont typeface="+mj-lt"/>
              <a:buAutoNum type="romanLcPeriod"/>
              <a:defRPr lang="en-US" dirty="0"/>
            </a:lvl3pPr>
            <a:lvl4pPr marL="914400" indent="-228600">
              <a:buFont typeface="+mj-lt"/>
              <a:buAutoNum type="arabicParenR"/>
              <a:defRPr lang="en-US" dirty="0"/>
            </a:lvl4pPr>
            <a:lvl5pPr marL="1143000" indent="-228600">
              <a:buFont typeface="+mj-lt"/>
              <a:buAutoNum type="alphaLcParenR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=""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0291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66CBD635-4863-B127-5668-D2C7DA8CDE9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A1629720-DD91-8012-686D-AABA439870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0911820" y="0"/>
            <a:ext cx="913577" cy="68580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0117" y="185195"/>
            <a:ext cx="6930838" cy="150549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1FB27827-7491-B1C2-D9C5-975A9FF66E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8788" y="-22860"/>
            <a:ext cx="3291840" cy="6903720"/>
          </a:xfrm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="" xmlns:a16="http://schemas.microsoft.com/office/drawing/2014/main" id="{7D4D4555-A25D-09B6-36AF-5977189F2DD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70116" y="2022395"/>
            <a:ext cx="6941703" cy="429768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/>
            </a:lvl1pPr>
            <a:lvl2pPr>
              <a:spcBef>
                <a:spcPts val="1000"/>
              </a:spcBef>
              <a:spcAft>
                <a:spcPts val="1500"/>
              </a:spcAft>
              <a:defRPr sz="1800"/>
            </a:lvl2pPr>
            <a:lvl3pPr>
              <a:spcBef>
                <a:spcPts val="1000"/>
              </a:spcBef>
              <a:spcAft>
                <a:spcPts val="1500"/>
              </a:spcAft>
              <a:defRPr sz="1800"/>
            </a:lvl3pPr>
            <a:lvl4pPr>
              <a:spcBef>
                <a:spcPts val="1000"/>
              </a:spcBef>
              <a:spcAft>
                <a:spcPts val="1500"/>
              </a:spcAft>
              <a:defRPr sz="1800"/>
            </a:lvl4pPr>
            <a:lvl5pPr>
              <a:spcBef>
                <a:spcPts val="1000"/>
              </a:spcBef>
              <a:spcAft>
                <a:spcPts val="1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505171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467" y="2320290"/>
            <a:ext cx="3691890" cy="22174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02FB81A4-D995-C460-96DC-F799CEACAB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2825" cy="6858000"/>
          </a:xfrm>
          <a:custGeom>
            <a:avLst/>
            <a:gdLst>
              <a:gd name="connsiteX0" fmla="*/ 3046412 w 6092825"/>
              <a:gd name="connsiteY0" fmla="*/ 1298448 h 6858000"/>
              <a:gd name="connsiteX1" fmla="*/ 915860 w 6092825"/>
              <a:gd name="connsiteY1" fmla="*/ 3429000 h 6858000"/>
              <a:gd name="connsiteX2" fmla="*/ 3046412 w 6092825"/>
              <a:gd name="connsiteY2" fmla="*/ 5559552 h 6858000"/>
              <a:gd name="connsiteX3" fmla="*/ 5176964 w 6092825"/>
              <a:gd name="connsiteY3" fmla="*/ 3429000 h 6858000"/>
              <a:gd name="connsiteX4" fmla="*/ 3046412 w 6092825"/>
              <a:gd name="connsiteY4" fmla="*/ 1298448 h 6858000"/>
              <a:gd name="connsiteX5" fmla="*/ 0 w 6092825"/>
              <a:gd name="connsiteY5" fmla="*/ 0 h 6858000"/>
              <a:gd name="connsiteX6" fmla="*/ 6092825 w 6092825"/>
              <a:gd name="connsiteY6" fmla="*/ 0 h 6858000"/>
              <a:gd name="connsiteX7" fmla="*/ 6092825 w 6092825"/>
              <a:gd name="connsiteY7" fmla="*/ 6858000 h 6858000"/>
              <a:gd name="connsiteX8" fmla="*/ 0 w 6092825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2825" h="6858000">
                <a:moveTo>
                  <a:pt x="3046412" y="1298448"/>
                </a:moveTo>
                <a:cubicBezTo>
                  <a:pt x="1869741" y="1298448"/>
                  <a:pt x="915860" y="2252329"/>
                  <a:pt x="915860" y="3429000"/>
                </a:cubicBezTo>
                <a:cubicBezTo>
                  <a:pt x="915860" y="4605671"/>
                  <a:pt x="1869741" y="5559552"/>
                  <a:pt x="3046412" y="5559552"/>
                </a:cubicBezTo>
                <a:cubicBezTo>
                  <a:pt x="4223083" y="5559552"/>
                  <a:pt x="5176964" y="4605671"/>
                  <a:pt x="5176964" y="3429000"/>
                </a:cubicBezTo>
                <a:cubicBezTo>
                  <a:pt x="5176964" y="2252329"/>
                  <a:pt x="4223083" y="1298448"/>
                  <a:pt x="3046412" y="1298448"/>
                </a:cubicBezTo>
                <a:close/>
                <a:moveTo>
                  <a:pt x="0" y="0"/>
                </a:moveTo>
                <a:lnTo>
                  <a:pt x="6092825" y="0"/>
                </a:lnTo>
                <a:lnTo>
                  <a:pt x="609282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42752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>
                <a:solidFill>
                  <a:schemeClr val="bg1"/>
                </a:solidFill>
              </a:defRPr>
            </a:lvl1pPr>
            <a:lvl2pPr marL="571500" indent="-342900">
              <a:buFont typeface="+mj-lt"/>
              <a:buAutoNum type="alphaLcPeriod"/>
              <a:defRPr lang="en-US" dirty="0">
                <a:solidFill>
                  <a:schemeClr val="bg1"/>
                </a:solidFill>
              </a:defRPr>
            </a:lvl2pPr>
            <a:lvl3pPr marL="800100" indent="-342900">
              <a:buFont typeface="+mj-lt"/>
              <a:buAutoNum type="romanLcPeriod"/>
              <a:defRPr lang="en-US" dirty="0">
                <a:solidFill>
                  <a:schemeClr val="bg1"/>
                </a:solidFill>
              </a:defRPr>
            </a:lvl3pPr>
            <a:lvl4pPr marL="914400" indent="-228600">
              <a:buFont typeface="+mj-lt"/>
              <a:buAutoNum type="arabicParenR"/>
              <a:defRPr lang="en-US" dirty="0">
                <a:solidFill>
                  <a:schemeClr val="bg1"/>
                </a:solidFill>
              </a:defRPr>
            </a:lvl4pPr>
            <a:lvl5pPr marL="1143000" indent="-228600">
              <a:buFont typeface="+mj-lt"/>
              <a:buAutoNum type="alphaLcParenR"/>
              <a:defRPr lang="en-US" dirty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=""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87B6F1-20E0-4730-B472-4F9747DD0066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8370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E4982EE-7EF5-2FCA-4FED-13EAB746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D0E446A1-A859-B438-0A68-770468ED9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79008" y="6455664"/>
            <a:ext cx="630936" cy="429768"/>
          </a:xfr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BFEF04-4D1E-3014-0055-82DE2450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92" y="6483096"/>
            <a:ext cx="3657600" cy="365125"/>
          </a:xfrm>
        </p:spPr>
        <p:txBody>
          <a:bodyPr/>
          <a:lstStyle>
            <a:lvl1pPr algn="r">
              <a:defRPr/>
            </a:lvl1pPr>
          </a:lstStyle>
          <a:p>
            <a:fld id="{3968F040-9A2D-487C-9838-D433833E9BE2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3237927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76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80532" y="6455664"/>
            <a:ext cx="630936" cy="42976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40" y="6492240"/>
            <a:ext cx="3657600" cy="36576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CF743D32-6A3E-4A64-8C79-B02CFF48A7E1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5020574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02336"/>
            <a:ext cx="10634472" cy="108813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068" y="1771561"/>
            <a:ext cx="10639044" cy="4738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C13AFFC-4568-3E17-7C33-09B92BCA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DDB5C042-810A-BFD3-4734-36B6D403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F6179C94-72AD-605C-3C39-C90A5F2E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2A871AB-7ED5-4D4E-8A6F-E8F3178D2332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3365855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754332BD-3B0A-AAC1-7FB3-E6D50A1D4E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2" y="3429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952" y="950976"/>
            <a:ext cx="6108192" cy="20391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="" xmlns:a16="http://schemas.microsoft.com/office/drawing/2014/main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667125" y="3849688"/>
            <a:ext cx="4864100" cy="17192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None/>
              <a:defRPr/>
            </a:lvl1pPr>
            <a:lvl2pPr marL="457200" indent="0" algn="ctr">
              <a:lnSpc>
                <a:spcPct val="130000"/>
              </a:lnSpc>
              <a:buNone/>
              <a:defRPr/>
            </a:lvl2pPr>
            <a:lvl3pPr marL="914400" indent="0" algn="ctr">
              <a:lnSpc>
                <a:spcPct val="130000"/>
              </a:lnSpc>
              <a:buNone/>
              <a:defRPr/>
            </a:lvl3pPr>
            <a:lvl4pPr marL="1371600" indent="0" algn="ctr">
              <a:lnSpc>
                <a:spcPct val="130000"/>
              </a:lnSpc>
              <a:buNone/>
              <a:defRPr/>
            </a:lvl4pPr>
            <a:lvl5pPr marL="1828800" indent="0" algn="ctr">
              <a:lnSpc>
                <a:spcPct val="13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33397565"/>
      </p:ext>
    </p:extLst>
  </p:cSld>
  <p:clrMapOvr>
    <a:masterClrMapping/>
  </p:clrMapOvr>
  <p:hf hdr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464" y="1856232"/>
            <a:ext cx="3904488" cy="21762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="" xmlns:a16="http://schemas.microsoft.com/office/drawing/2014/main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9048" y="1856232"/>
            <a:ext cx="4480560" cy="382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82725486"/>
      </p:ext>
    </p:extLst>
  </p:cSld>
  <p:clrMapOvr>
    <a:masterClrMapping/>
  </p:clrMapOvr>
  <p:hf hdr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382DE3D-8384-2ED9-7C71-665F47AAD4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722376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" y="2002536"/>
            <a:ext cx="5586984" cy="28986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1272" y="758952"/>
            <a:ext cx="3200400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="" xmlns:a16="http://schemas.microsoft.com/office/drawing/2014/main" id="{FAA9F39B-6447-60F2-A02B-7241C415AB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23154C80-9BCD-5911-3E82-CB97ECBB41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="" xmlns:a16="http://schemas.microsoft.com/office/drawing/2014/main" id="{B16BA4B7-B6C7-185E-7431-9A13D584D75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22E6E2B2-89ED-4010-BF21-01AAF1B26176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5178497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1344168"/>
            <a:ext cx="3986784" cy="3813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0952" y="1344168"/>
            <a:ext cx="5486400" cy="458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34BCAAF6-AC06-E7D8-D0C6-D9D520E07E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3D48925-A360-AD49-BC43-5262EA064B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8585171-F384-B8C1-2D82-898DAB291C8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C1E04B3-6EFC-4A78-AA6A-60832F17CF00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591071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4E3C4E9-3EF9-F1D7-9682-F8F8A21283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" name="Oval 5">
            <a:extLst>
              <a:ext uri="{FF2B5EF4-FFF2-40B4-BE49-F238E27FC236}">
                <a16:creationId xmlns="" xmlns:a16="http://schemas.microsoft.com/office/drawing/2014/main" id="{E6D9E92F-86F7-70EE-6794-AB1238672D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2286000"/>
            <a:ext cx="3968496" cy="2286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758952"/>
            <a:ext cx="439826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="" xmlns:a16="http://schemas.microsoft.com/office/drawing/2014/main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="" xmlns:a16="http://schemas.microsoft.com/office/drawing/2014/main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="" xmlns:a16="http://schemas.microsoft.com/office/drawing/2014/main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56C8F4CF-B70B-4C15-984E-A2819317B9BC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8661821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1" y="1042416"/>
            <a:ext cx="8778239" cy="85953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24712" y="2286000"/>
            <a:ext cx="8778240" cy="3858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EFC9B9E8-80AD-45CC-95E9-27F5BB7F39C8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99250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0">
            <a:extLst>
              <a:ext uri="{FF2B5EF4-FFF2-40B4-BE49-F238E27FC236}">
                <a16:creationId xmlns="" xmlns:a16="http://schemas.microsoft.com/office/drawing/2014/main" id="{C4293765-78A6-5206-26C2-E8817B2834F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470792" cy="6858000"/>
          </a:xfrm>
          <a:custGeom>
            <a:avLst/>
            <a:gdLst>
              <a:gd name="connsiteX0" fmla="*/ 0 w 7470792"/>
              <a:gd name="connsiteY0" fmla="*/ 0 h 6858000"/>
              <a:gd name="connsiteX1" fmla="*/ 7470792 w 7470792"/>
              <a:gd name="connsiteY1" fmla="*/ 0 h 6858000"/>
              <a:gd name="connsiteX2" fmla="*/ 5633197 w 7470792"/>
              <a:gd name="connsiteY2" fmla="*/ 6858000 h 6858000"/>
              <a:gd name="connsiteX3" fmla="*/ 0 w 74707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0792" h="6858000">
                <a:moveTo>
                  <a:pt x="0" y="0"/>
                </a:moveTo>
                <a:lnTo>
                  <a:pt x="7470792" y="0"/>
                </a:lnTo>
                <a:lnTo>
                  <a:pt x="56331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BB4E351F-7451-86A3-5271-0D00B9EFA66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CA860223-A40E-30ED-6832-0825A930BB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00B6907E-F17B-783E-D454-DFC62D0977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6B12211-7E94-9534-6F2D-2AFD2EBE36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36580245-E985-EC3F-9385-D0F517F0C15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75A82A3-E3DF-978F-4BD7-10E0F1075B6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9EDC40AE-D1CB-7535-22E2-E6D910FB822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685800"/>
            <a:ext cx="9144000" cy="3136738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78800"/>
            <a:ext cx="9144000" cy="1965960"/>
          </a:xfrm>
        </p:spPr>
        <p:txBody>
          <a:bodyPr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="" xmlns:p14="http://schemas.microsoft.com/office/powerpoint/2010/main" val="258585783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4E3C4E9-3EF9-F1D7-9682-F8F8A21283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4050792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0784"/>
            <a:ext cx="3127248" cy="3447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2312" y="758952"/>
            <a:ext cx="6419088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="" xmlns:a16="http://schemas.microsoft.com/office/drawing/2014/main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="" xmlns:a16="http://schemas.microsoft.com/office/drawing/2014/main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="" xmlns:a16="http://schemas.microsoft.com/office/drawing/2014/main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75AFCBC-EAEB-42CB-8D24-30DB5DBF59BF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2156909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026664" cy="41148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952" y="548640"/>
            <a:ext cx="7159752" cy="5952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C1D2A58-BBFE-4FA3-82C9-F8405E63A9E3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5241206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6720840" cy="11521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6720840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2064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5591F76-1715-4F67-B3D5-49AB2AC038C7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0038094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312" y="603504"/>
            <a:ext cx="6464808" cy="13075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4050792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2258568"/>
            <a:ext cx="6464808" cy="3995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60B1AB68-E524-45F3-BDEF-1171DB6F8FE2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7922075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256032"/>
            <a:ext cx="6949439" cy="112471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755648"/>
            <a:ext cx="694944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9016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B656B529-8CC8-41AF-B3B9-5F6CBDD653EB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9752718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74914"/>
            <a:ext cx="4544568" cy="1228925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544568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8293" y="750863"/>
            <a:ext cx="5358384" cy="535838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 dpi="0" rotWithShape="1"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1E524DE9-A152-4C31-ADCE-A986CED17DA5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4937998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5477256" cy="114300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5330952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38544" y="1115568"/>
            <a:ext cx="4626864" cy="462686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C0AA3DF6-7586-4554-A0A7-5EA6F634DD80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6028173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10570464" cy="6217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37944"/>
            <a:ext cx="4261104" cy="426110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42432" y="1755648"/>
            <a:ext cx="5376672" cy="4416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F678DD5-4A78-4915-8B2F-9F728F25EACB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2972850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473659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75488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83808" y="0"/>
            <a:ext cx="6108192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296D8935-F81E-4ACE-9357-FFBB85497D10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3952746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3FE0D260-A526-F079-44B3-C9B03816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582" y="758952"/>
            <a:ext cx="384213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" y="0"/>
            <a:ext cx="6835155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69582" y="2258568"/>
            <a:ext cx="3700397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9032EC0-3635-4E84-9DBA-120CF3291268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865437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59E49FCE-658C-FF5A-6405-3D10F1AC1B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F903C516-D418-5E3E-1E4E-1DF8464338F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D7BF5B15-0E8A-A82C-6E9C-FCF3FBAAD4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54B33CA-9490-C8E1-FE4F-06367AF292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5586824F-3198-FE44-5A4A-70312048DA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5058CD71-6E97-B6A9-11B6-867ED408DEE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1E9FDAA6-BDE8-D6C3-17CD-F87BFB54F54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="" xmlns:a16="http://schemas.microsoft.com/office/drawing/2014/main" id="{42A0738D-E9A9-14B7-4739-62E402B0C2D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4961" y="2032663"/>
            <a:ext cx="4463005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="" xmlns:a16="http://schemas.microsoft.com/office/drawing/2014/main" id="{A766D4CB-8BCE-C6EE-EF57-A8A819EBD3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41720" y="2032663"/>
            <a:ext cx="5212080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0206252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497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9" y="2258568"/>
            <a:ext cx="370497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69897" y="758952"/>
            <a:ext cx="636010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AE086B11-F8F7-41A1-8100-A1B2A659A8BB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2172361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619" y="1078992"/>
            <a:ext cx="2898648" cy="1947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91A58A98-8307-74B9-8466-17F65EA798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7810394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73619" y="3099816"/>
            <a:ext cx="2898648" cy="2953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9488F9E5-3D9D-C4E8-DF44-34F555905C9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37F38DE2-1429-FE2C-93AA-9AB9D9950E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8FAB3D1-987F-D6AE-2703-22238530CE3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141F61D-9B6F-4991-8217-155448F8718E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8180977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10328"/>
            <a:ext cx="3621024" cy="1386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39DAB963-58B8-E061-879B-826ED90F4A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0664" y="0"/>
            <a:ext cx="10680192" cy="4562856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6048" y="4910328"/>
            <a:ext cx="6473952" cy="1499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490BDC3-84FA-EB76-95E5-B0B30F2D69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5928215-E177-7864-608E-E316FDF22E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A3E53CA-A1D0-15C5-B9BF-4F653C8DE88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A12704-D1A4-47EE-A678-E3D89F2457B6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2732268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57200"/>
            <a:ext cx="10277856" cy="9235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92808"/>
            <a:ext cx="3054096" cy="420624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1755648"/>
            <a:ext cx="7159752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70153AA3-4A38-4943-836A-2819A5E5EE8A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0304524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995928"/>
            <a:ext cx="345643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26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0120" y="960120"/>
            <a:ext cx="2752344" cy="275234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758952"/>
            <a:ext cx="6382512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A17BE6-69A3-4517-A7DD-30A057B4C187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9734326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19477"/>
            <a:ext cx="4617720" cy="11978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28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0976" y="2148840"/>
            <a:ext cx="3877056" cy="3877056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3016" y="950976"/>
            <a:ext cx="558698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AB56CD-0412-499D-B7C9-AB2AAC92AE15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628115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832104"/>
            <a:ext cx="3026664" cy="1975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B62DDFA9-B759-66BE-7432-9BA3B78BA1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9808" y="3127248"/>
            <a:ext cx="2752344" cy="29718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832104"/>
            <a:ext cx="7159752" cy="5266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="" xmlns:a16="http://schemas.microsoft.com/office/drawing/2014/main" id="{1132C641-BBC6-FDF1-6E07-A4ECB6F4E0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="" xmlns:a16="http://schemas.microsoft.com/office/drawing/2014/main" id="{A269CA60-CDC8-6DFB-019E-C9EAC0FF93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EA71B670-6276-528F-4109-EE99F8B6D5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1A9647B-C464-4C42-94AF-33C5B2DD47F7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2232241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484" y="552299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33244" y="4824374"/>
            <a:ext cx="7525512" cy="1545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3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3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3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3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1A9E56-5432-4BBA-932A-7E3894D85703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40346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="" xmlns:a16="http://schemas.microsoft.com/office/drawing/2014/main" id="{7B0096CA-75D7-CA25-573B-355156CF41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829587" y="753291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40" y="1399032"/>
            <a:ext cx="502920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16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2321" y="1481328"/>
            <a:ext cx="397764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2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2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A2D2E6B6-CCB6-19E2-A69D-C764AA1EC3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2A74F3A-BE47-0CC8-D1E7-D40F9DDE66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80ED7D16-DAA8-49C0-BE4C-4EC3B6D1CAC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83F280-2EB0-4207-82F1-32148C5EE73C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46270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959" y="603504"/>
            <a:ext cx="10718602" cy="42062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39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9957" y="5155385"/>
            <a:ext cx="6931152" cy="13533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buNone/>
              <a:defRPr sz="2800">
                <a:solidFill>
                  <a:schemeClr val="tx1"/>
                </a:solidFill>
              </a:defRPr>
            </a:lvl1pPr>
            <a:lvl2pPr marL="228600" indent="0" algn="l">
              <a:lnSpc>
                <a:spcPct val="120000"/>
              </a:lnSpc>
              <a:buNone/>
              <a:defRPr sz="2400">
                <a:solidFill>
                  <a:schemeClr val="tx1"/>
                </a:solidFill>
              </a:defRPr>
            </a:lvl2pPr>
            <a:lvl3pPr marL="457200" indent="0" algn="l">
              <a:lnSpc>
                <a:spcPct val="120000"/>
              </a:lnSpc>
              <a:buNone/>
              <a:defRPr sz="2000">
                <a:solidFill>
                  <a:schemeClr val="tx1"/>
                </a:solidFill>
              </a:defRPr>
            </a:lvl3pPr>
            <a:lvl4pPr marL="685800" indent="0" algn="l">
              <a:lnSpc>
                <a:spcPct val="120000"/>
              </a:lnSpc>
              <a:buNone/>
              <a:defRPr sz="1800">
                <a:solidFill>
                  <a:schemeClr val="tx1"/>
                </a:solidFill>
              </a:defRPr>
            </a:lvl4pPr>
            <a:lvl5pPr marL="914400" indent="0" algn="l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0ED1247-19CB-941A-555D-BFD7877EED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26675B0-35FF-8058-9035-92E7585782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63D79712-39C8-4014-C5C0-7E12BC6E3B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6418C53-827A-443E-BB57-B185D3D183F7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90081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FDD9208B-0FD2-A7E3-5202-0F18392AE4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004010E2-9C6F-C582-1E3A-F5D43D0FFB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B3D2B8AF-94DE-C211-EAE7-0971C111BE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A247A2AC-F284-077E-9A14-EB7D1DE627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0E91F1F-5151-2442-2B89-CE0AB117850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3FBD82AC-3C5B-819E-E0FF-157D74B840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7F299648-2E6E-FA0D-85E4-8884BE34A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="" xmlns:a16="http://schemas.microsoft.com/office/drawing/2014/main" id="{07BD0263-5D42-E696-F170-1F9CF5FF2A7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9" y="2078963"/>
            <a:ext cx="3435628" cy="4067492"/>
          </a:xfrm>
        </p:spPr>
        <p:txBody>
          <a:bodyPr>
            <a:normAutofit/>
          </a:bodyPr>
          <a:lstStyle>
            <a:lvl1pPr marL="4572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eriod"/>
              <a:defRPr sz="1800"/>
            </a:lvl1pPr>
            <a:lvl2pPr marL="9144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eriod"/>
              <a:defRPr sz="1800"/>
            </a:lvl2pPr>
            <a:lvl3pPr marL="13716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arenR"/>
              <a:defRPr sz="1800"/>
            </a:lvl3pPr>
            <a:lvl4pPr marL="18288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arenR"/>
              <a:defRPr sz="1800"/>
            </a:lvl4pPr>
            <a:lvl5pPr marL="2228850" indent="-457200">
              <a:spcBef>
                <a:spcPts val="1000"/>
              </a:spcBef>
              <a:spcAft>
                <a:spcPts val="500"/>
              </a:spcAft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="" xmlns:a16="http://schemas.microsoft.com/office/drawing/2014/main" id="{1BEE7174-135F-6F9F-11B9-3C3F2F9CDEA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65539" y="2087315"/>
            <a:ext cx="6007261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0253368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823960" cy="56052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6600" b="1"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6000" b="1"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5400" b="1"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800" b="1"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4400" b="1"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238DD6E-BA45-325F-FC98-6AB079993A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84561359-17E3-A6CE-455E-CE886396C4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3B755257-CD66-9127-946E-3A75867E9B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7DEC2F4-E8D2-4DB7-837F-84F095865B45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9972513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52DDDF4-404D-D47E-DF36-45AD969EF65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45996" y="1243585"/>
            <a:ext cx="9363456" cy="43525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400" b="1">
                <a:solidFill>
                  <a:schemeClr val="bg1"/>
                </a:solidFill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4800" b="1">
                <a:solidFill>
                  <a:schemeClr val="bg1"/>
                </a:solidFill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3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7BF4B512-F99C-D9B7-72D2-817D72EBA2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63845CAD-AC7C-64D8-6E51-EE79214F6F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C50EBA60-CA19-124A-5E9C-A6B0920F6C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714022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537E67D-6FAD-0A99-C787-882ED71E23B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78305" y="1725930"/>
            <a:ext cx="8835390" cy="34061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 b="1" cap="all" spc="400" baseline="0">
                <a:solidFill>
                  <a:schemeClr val="bg1"/>
                </a:solidFill>
                <a:latin typeface="+mj-lt"/>
              </a:defRPr>
            </a:lvl1pPr>
            <a:lvl2pPr marL="228600" indent="0" algn="ctr">
              <a:lnSpc>
                <a:spcPct val="120000"/>
              </a:lnSpc>
              <a:buNone/>
              <a:defRPr sz="2400" b="1" cap="all" spc="400" baseline="0">
                <a:solidFill>
                  <a:schemeClr val="bg1"/>
                </a:solidFill>
                <a:latin typeface="+mj-lt"/>
              </a:defRPr>
            </a:lvl2pPr>
            <a:lvl3pPr marL="457200" indent="0" algn="ctr">
              <a:lnSpc>
                <a:spcPct val="120000"/>
              </a:lnSpc>
              <a:buNone/>
              <a:defRPr sz="2000" b="1" cap="all" spc="400" baseline="0">
                <a:solidFill>
                  <a:schemeClr val="bg1"/>
                </a:solidFill>
                <a:latin typeface="+mj-lt"/>
              </a:defRPr>
            </a:lvl3pPr>
            <a:lvl4pPr marL="685800" indent="0" algn="ctr">
              <a:lnSpc>
                <a:spcPct val="120000"/>
              </a:lnSpc>
              <a:buNone/>
              <a:defRPr sz="1800" b="1" cap="all" spc="400" baseline="0">
                <a:solidFill>
                  <a:schemeClr val="bg1"/>
                </a:solidFill>
                <a:latin typeface="+mj-lt"/>
              </a:defRPr>
            </a:lvl4pPr>
            <a:lvl5pPr marL="914400" indent="0" algn="ctr">
              <a:lnSpc>
                <a:spcPct val="120000"/>
              </a:lnSpc>
              <a:buNone/>
              <a:defRPr sz="1600" b="1" cap="all" spc="40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3DE137C-5ECC-1E5D-1B32-66980AF57C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49DE64-06FD-C076-B922-72AA597784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B256F58-A38D-4FF6-B9F8-7CB586DD10D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193733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146922C-B449-F6B9-ADBA-E2C367CDCDC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8DFD8E85-05F5-BAC6-422E-E268C486206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576430" y="4874984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9304" y="1344168"/>
            <a:ext cx="9070848" cy="3209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19456" indent="-219456" algn="l">
              <a:lnSpc>
                <a:spcPct val="12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184" y="5148072"/>
            <a:ext cx="9198864" cy="5943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79309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16" y="1371295"/>
            <a:ext cx="9643263" cy="40614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237744" indent="-237744" algn="l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828" y="5509260"/>
            <a:ext cx="9403451" cy="75986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7415D-AD92-413A-BBF9-193857B34DAC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48088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C7A9BE37-C8D5-7C3D-5E7A-7D47F9A5D2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040131"/>
            <a:ext cx="8820301" cy="350903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1043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44628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CC37573-F5E7-3B70-12CF-C285166810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C7A9BE37-C8D5-7C3D-5E7A-7D47F9A5D2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337309"/>
            <a:ext cx="8820301" cy="31089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5920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59437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29768"/>
            <a:ext cx="10817352" cy="9584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20000"/>
              </a:lnSpc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020825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020824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="" xmlns:a16="http://schemas.microsoft.com/office/drawing/2014/main" id="{D34EBE88-C826-A0CB-2F99-4593AD9310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="" xmlns:a16="http://schemas.microsoft.com/office/drawing/2014/main" id="{3ABF7200-8BFC-1209-D217-A05B147C73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="" xmlns:a16="http://schemas.microsoft.com/office/drawing/2014/main" id="{A1910647-79B7-6086-34D9-EBD4D6E4C95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7B77741-45FC-4222-874D-9A051E494613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1339947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5B518219-E186-2E63-46B3-4C1D3A82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="" xmlns:a16="http://schemas.microsoft.com/office/drawing/2014/main" id="{0D28A929-F039-96E6-B29C-717106871C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="" xmlns:a16="http://schemas.microsoft.com/office/drawing/2014/main" id="{766D40EC-432B-24BD-14A2-EA02DE69B6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="" xmlns:a16="http://schemas.microsoft.com/office/drawing/2014/main" id="{405654AF-A639-3FB5-E967-011B97C87C6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34C91E-202E-4F31-89CE-0789502AC959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526183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9B4DD502-5BE6-822B-DB91-B6295D99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3CBD9E88-9DFA-2EB7-34D5-E029BD46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26035DAD-0E07-921A-1F16-10A8BBFC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0626-9DFB-409D-967E-45C89655DB7A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50836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859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700B3A65-BB60-F2B4-4CF4-19A7C53F188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3F1DB8D5-B954-BFC9-C8D8-F0491CCBE29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5507D69F-27D7-2C68-A17D-3F1399C8BE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645965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2055813"/>
            <a:ext cx="5781261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66991" y="-22860"/>
            <a:ext cx="4625008" cy="690372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411986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E11FDDA-B97C-DDC5-8DB1-E60BD2AA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F72A1C0-DA96-EA1E-D5A0-508F879B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97F18BD-749C-B50F-D44C-F42AA6AAB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A3DC-DD83-4773-AD6C-D60629042765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4730053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595634" cy="22128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971800"/>
            <a:ext cx="3309608" cy="31272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6" y="758952"/>
            <a:ext cx="6284130" cy="5340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247FD854-00E9-7A1B-6B8C-0458F22F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="" xmlns:a16="http://schemas.microsoft.com/office/drawing/2014/main" id="{205E2392-B840-3FDD-E39D-8521DC827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="" xmlns:a16="http://schemas.microsoft.com/office/drawing/2014/main" id="{542EA063-3C1A-D1D2-916B-C1A4F124E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576C-593A-47BB-B516-D2528E5E552A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5378310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62000"/>
            <a:ext cx="3713996" cy="221231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3401567"/>
            <a:ext cx="3300984" cy="273100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BE5C5A3E-7D50-F47F-EB7E-84E9BE86B0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1359" y="762000"/>
            <a:ext cx="6068641" cy="5334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="" xmlns:a16="http://schemas.microsoft.com/office/drawing/2014/main" id="{27DBDBE0-7D82-CCC0-82C8-C75970BFD2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="" xmlns:a16="http://schemas.microsoft.com/office/drawing/2014/main" id="{098B971C-659F-56B1-E5C8-1551C52DEB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="" xmlns:a16="http://schemas.microsoft.com/office/drawing/2014/main" id="{1018BD95-468D-0282-9949-1A03432399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852720-599F-48B5-9C00-11A46BDCDC83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465463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937FE2A9-21DD-FB38-F9C9-5420B56B71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93007" y="761998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33272"/>
            <a:ext cx="7342632" cy="19019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593592"/>
            <a:ext cx="10680192" cy="2688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tx1"/>
                </a:solidFill>
              </a:defRPr>
            </a:lvl1pPr>
            <a:lvl2pPr>
              <a:defRPr lang="en-US">
                <a:solidFill>
                  <a:schemeClr val="tx1"/>
                </a:solidFill>
              </a:defRPr>
            </a:lvl2pPr>
            <a:lvl3pPr>
              <a:defRPr lang="en-US">
                <a:solidFill>
                  <a:schemeClr val="tx1"/>
                </a:solidFill>
              </a:defRPr>
            </a:lvl3pPr>
            <a:lvl4pPr>
              <a:defRPr lang="en-US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F424D638-A40E-7DBE-0BDA-0653484A37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D432539E-E64F-6ECB-8128-09189D20DD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60958E1-1A6E-215C-E558-5C2B7E025D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59AC0F-8E77-4F74-A460-12024CA04876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75653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="" xmlns:a16="http://schemas.microsoft.com/office/drawing/2014/main" id="{89CBFB52-CE70-A084-2784-8ADA5CBB05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2441448"/>
            <a:ext cx="4389120" cy="19842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2786" y="1792224"/>
            <a:ext cx="4626864" cy="3529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lnSpc>
                <a:spcPct val="130000"/>
              </a:lnSpc>
              <a:buNone/>
              <a:defRPr lang="en-US" sz="2400" dirty="0">
                <a:solidFill>
                  <a:schemeClr val="bg1"/>
                </a:solidFill>
              </a:defRPr>
            </a:lvl1pPr>
            <a:lvl2pPr marL="228600" indent="0">
              <a:lnSpc>
                <a:spcPct val="130000"/>
              </a:lnSpc>
              <a:buNone/>
              <a:defRPr lang="en-US" sz="2000" dirty="0">
                <a:solidFill>
                  <a:schemeClr val="bg1"/>
                </a:solidFill>
              </a:defRPr>
            </a:lvl2pPr>
            <a:lvl3pPr marL="457200" indent="0">
              <a:lnSpc>
                <a:spcPct val="130000"/>
              </a:lnSpc>
              <a:buNone/>
              <a:defRPr lang="en-US" sz="1800" dirty="0">
                <a:solidFill>
                  <a:schemeClr val="bg1"/>
                </a:solidFill>
              </a:defRPr>
            </a:lvl3pPr>
            <a:lvl4pPr marL="685800" indent="0">
              <a:lnSpc>
                <a:spcPct val="130000"/>
              </a:lnSpc>
              <a:buNone/>
              <a:defRPr lang="en-US" sz="1600" dirty="0">
                <a:solidFill>
                  <a:schemeClr val="bg1"/>
                </a:solidFill>
              </a:defRPr>
            </a:lvl4pPr>
            <a:lvl5pPr marL="914400" indent="0">
              <a:lnSpc>
                <a:spcPct val="130000"/>
              </a:lnSpc>
              <a:buNone/>
              <a:defRPr lang="en-US" sz="14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="" xmlns:a16="http://schemas.microsoft.com/office/drawing/2014/main" id="{AD01EFD6-9B00-587B-896E-04546E348CB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="" xmlns:a16="http://schemas.microsoft.com/office/drawing/2014/main" id="{16E3DBA5-3A5D-C80F-F079-E97456BEC2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="" xmlns:a16="http://schemas.microsoft.com/office/drawing/2014/main" id="{7470B87B-1EC8-FB40-1A35-1CFC24500D8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78ED8-172F-4F2D-A6E6-A5C5E0653480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40475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Photo 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9868" y="0"/>
            <a:ext cx="7152132" cy="6857999"/>
          </a:xfr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3703320" cy="38404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332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0218928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37176" y="548640"/>
            <a:ext cx="6455664" cy="59527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538728" cy="22860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375720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77440" y="4809744"/>
            <a:ext cx="7525512" cy="1545336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228600" indent="0" algn="ctr">
              <a:buNone/>
              <a:defRPr sz="2400">
                <a:solidFill>
                  <a:schemeClr val="tx1"/>
                </a:solidFill>
              </a:defRPr>
            </a:lvl2pPr>
            <a:lvl3pPr marL="457200" indent="0" algn="ctr">
              <a:buNone/>
              <a:defRPr sz="2000">
                <a:solidFill>
                  <a:schemeClr val="tx1"/>
                </a:solidFill>
              </a:defRPr>
            </a:lvl3pPr>
            <a:lvl4pPr marL="685800" indent="0" algn="ctr">
              <a:buNone/>
              <a:defRPr sz="1800">
                <a:solidFill>
                  <a:schemeClr val="tx1"/>
                </a:solidFill>
              </a:defRPr>
            </a:lvl4pPr>
            <a:lvl5pPr marL="914400" indent="0" algn="ctr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03504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="" xmlns:p14="http://schemas.microsoft.com/office/powerpoint/2010/main" val="1029818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, Content Photo 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9868" y="0"/>
            <a:ext cx="7152132" cy="6857999"/>
          </a:xfr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3703320" cy="38404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332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02189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BC45A11E-9896-BD8B-8CC6-A79C124D89B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B386022B-53D6-6CE0-2093-873FC64A5D3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0BD4BD8F-684C-A145-3376-9E69B0E5BEE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6E7C1DA9-2A25-EE21-085B-8857DC1AD7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F236BB3-E567-A8A9-5EC2-BCEF79CFC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D4A87C9F-C765-C63C-951E-70721DDACDC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74425665-0C9C-3899-9DB9-ED05D91E26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330405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137059"/>
            <a:ext cx="2816352" cy="3986246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=""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109014" y="2137059"/>
            <a:ext cx="7059592" cy="398624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dirty="0"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26826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949C8ABD-000F-7A94-A7B0-9589F4FEFD5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3DC3A554-E5A9-B3CB-913D-45DBFBA79B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E3A8DF3-F55A-2494-C55D-8FB94BBC6A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779DC86E-6F8A-B036-5CB2-AA8A79837F3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9B9E0C03-C633-9356-4E28-678BAB7AE0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20C8A4F7-6C4C-719B-298F-3B81223D17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2E7E5D8B-D6BC-19AE-C0C9-249A556170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="" xmlns:a16="http://schemas.microsoft.com/office/drawing/2014/main" id="{7A6C5266-7ECA-B150-2C0F-8670F43AC82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8200" y="1987669"/>
            <a:ext cx="6974711" cy="4297679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800"/>
            </a:lvl2pPr>
            <a:lvl3pPr>
              <a:spcBef>
                <a:spcPts val="1000"/>
              </a:spcBef>
              <a:spcAft>
                <a:spcPts val="500"/>
              </a:spcAft>
              <a:defRPr sz="1800"/>
            </a:lvl3pPr>
            <a:lvl4pPr>
              <a:spcBef>
                <a:spcPts val="1000"/>
              </a:spcBef>
              <a:spcAft>
                <a:spcPts val="500"/>
              </a:spcAft>
              <a:defRPr sz="1800"/>
            </a:lvl4pPr>
            <a:lvl5pPr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17085" y="1987670"/>
            <a:ext cx="3436716" cy="429768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126319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5218032"/>
            <a:ext cx="10932414" cy="786384"/>
          </a:xfrm>
        </p:spPr>
        <p:txBody>
          <a:bodyPr anchor="b">
            <a:no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36" y="5972629"/>
            <a:ext cx="10932414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>
            <a:blip r:embed="rId2" cstate="print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12F663-2D42-4D8D-8B66-F6D7B96B7E4F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4216292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548640"/>
            <a:ext cx="10966705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012950"/>
            <a:ext cx="10966705" cy="429641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3E9E-867F-47D4-B13F-6E6FFB1B7C4A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725936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361688" cy="347523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453002"/>
            <a:ext cx="170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8AABB8B-4620-4B01-AC08-F2C17CE7BAD0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02397290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11480"/>
            <a:ext cx="4654296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0"/>
            <a:ext cx="6595872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7160" y="6453002"/>
            <a:ext cx="1951777" cy="365125"/>
          </a:xfrm>
        </p:spPr>
        <p:txBody>
          <a:bodyPr/>
          <a:lstStyle/>
          <a:p>
            <a:fld id="{690B0201-F822-4EAC-9483-794208D24AB4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88937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44578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8735879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997" y="635364"/>
            <a:ext cx="10923339" cy="4915803"/>
          </a:xfrm>
        </p:spPr>
        <p:txBody>
          <a:bodyPr anchor="t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9937" y="5799354"/>
            <a:ext cx="9418399" cy="446558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FA86B1-8D3C-44FE-BD06-31F50B197DDB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2">
            <a:extLst>
              <a:ext uri="{FF2B5EF4-FFF2-40B4-BE49-F238E27FC236}">
                <a16:creationId xmlns="" xmlns:a16="http://schemas.microsoft.com/office/drawing/2014/main" id="{02574B0E-E690-3936-E24A-039421B24FD7}"/>
              </a:ext>
            </a:extLst>
          </p:cNvPr>
          <p:cNvSpPr/>
          <p:nvPr/>
        </p:nvSpPr>
        <p:spPr>
          <a:xfrm>
            <a:off x="679447" y="5803591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0" name="Image 0" descr=" ">
            <a:extLst>
              <a:ext uri="{FF2B5EF4-FFF2-40B4-BE49-F238E27FC236}">
                <a16:creationId xmlns="" xmlns:a16="http://schemas.microsoft.com/office/drawing/2014/main" id="{FD99B78C-30FB-8F34-4B19-F781FCDAC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6020901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1354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8" y="4617138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B816D-C79A-4399-A589-78065E5C7E1B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9420615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1590" y="1318302"/>
            <a:ext cx="9608820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C276B-36AC-4A3A-AD2A-9A0966D16D3E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6809707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87931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447" y="635363"/>
            <a:ext cx="10952715" cy="4931191"/>
          </a:xfrm>
        </p:spPr>
        <p:txBody>
          <a:bodyPr anchor="t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45A4C8E-0512-44ED-A117-15A43817985F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hape 1">
            <a:extLst>
              <a:ext uri="{FF2B5EF4-FFF2-40B4-BE49-F238E27FC236}">
                <a16:creationId xmlns="" xmlns:a16="http://schemas.microsoft.com/office/drawing/2014/main" id="{8F39D539-C72A-46A0-EB96-C3401D538D65}"/>
              </a:ext>
            </a:extLst>
          </p:cNvPr>
          <p:cNvSpPr/>
          <p:nvPr/>
        </p:nvSpPr>
        <p:spPr>
          <a:xfrm>
            <a:off x="679447" y="5803591"/>
            <a:ext cx="482598" cy="482537"/>
          </a:xfrm>
          <a:prstGeom prst="ellipse">
            <a:avLst/>
          </a:prstGeom>
          <a:noFill/>
          <a:ln w="12700">
            <a:solidFill>
              <a:srgbClr val="DCEBFF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9" name="Image 0" descr=" ">
            <a:extLst>
              <a:ext uri="{FF2B5EF4-FFF2-40B4-BE49-F238E27FC236}">
                <a16:creationId xmlns="" xmlns:a16="http://schemas.microsoft.com/office/drawing/2014/main" id="{FD8622F3-14FF-0CA2-1EC3-17C66BA6C5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6020901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91070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9939" y="374649"/>
            <a:ext cx="9632961" cy="5847987"/>
          </a:xfrm>
        </p:spPr>
        <p:txBody>
          <a:bodyPr anchor="b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42C84F-F977-43DB-90CF-ECC5710077AC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1">
            <a:extLst>
              <a:ext uri="{FF2B5EF4-FFF2-40B4-BE49-F238E27FC236}">
                <a16:creationId xmlns="" xmlns:a16="http://schemas.microsoft.com/office/drawing/2014/main" id="{97058303-9BE8-7CE5-6918-3467664B819B}"/>
              </a:ext>
            </a:extLst>
          </p:cNvPr>
          <p:cNvSpPr/>
          <p:nvPr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0" name="Image 0" descr=" ">
            <a:extLst>
              <a:ext uri="{FF2B5EF4-FFF2-40B4-BE49-F238E27FC236}">
                <a16:creationId xmlns="" xmlns:a16="http://schemas.microsoft.com/office/drawing/2014/main" id="{BC632823-5A98-7687-702C-BB6CA7E92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8136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939" y="603250"/>
            <a:ext cx="6940265" cy="1247114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39939" y="2946400"/>
            <a:ext cx="6940265" cy="307736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3D06-3677-41B9-93FF-F244A316173A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hape 1">
            <a:extLst>
              <a:ext uri="{FF2B5EF4-FFF2-40B4-BE49-F238E27FC236}">
                <a16:creationId xmlns="" xmlns:a16="http://schemas.microsoft.com/office/drawing/2014/main" id="{57EC6461-B110-039F-5E9B-951A244C5823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8" name="Image 0" descr=" ">
            <a:extLst>
              <a:ext uri="{FF2B5EF4-FFF2-40B4-BE49-F238E27FC236}">
                <a16:creationId xmlns="" xmlns:a16="http://schemas.microsoft.com/office/drawing/2014/main" id="{6FE7E00A-9B1B-C1C5-8E1D-04154B0817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21482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26" y="4899892"/>
            <a:ext cx="6303475" cy="1322744"/>
          </a:xfrm>
        </p:spPr>
        <p:txBody>
          <a:bodyPr anchor="b"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726" y="635364"/>
            <a:ext cx="6303475" cy="4179872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/>
            </a:lvl1pPr>
            <a:lvl2pPr marL="228600" indent="0">
              <a:buFont typeface="+mj-lt"/>
              <a:buNone/>
              <a:defRPr sz="1800"/>
            </a:lvl2pPr>
            <a:lvl3pPr marL="457200" indent="0">
              <a:buFont typeface="+mj-lt"/>
              <a:buNone/>
              <a:defRPr sz="1600"/>
            </a:lvl3pPr>
            <a:lvl4pPr marL="685800" indent="0">
              <a:buFont typeface="+mj-lt"/>
              <a:buNone/>
              <a:defRPr sz="1400"/>
            </a:lvl4pPr>
            <a:lvl5pPr marL="914400" indent="0">
              <a:buFont typeface="+mj-lt"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9AC20259-235D-F9C3-3788-C1457976F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26261" y="0"/>
            <a:ext cx="4965675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0726" y="6453002"/>
            <a:ext cx="1996689" cy="365125"/>
          </a:xfrm>
        </p:spPr>
        <p:txBody>
          <a:bodyPr/>
          <a:lstStyle/>
          <a:p>
            <a:fld id="{AF1BDF4E-8C13-44FB-9026-C40AFBD27988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9353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994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729643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8899-13A2-4E87-9940-E0F530BAB98F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895181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E565-C398-4C36-A428-0551C7D5DE8E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3158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206-50E4-41A4-9C8E-9A1E3F3312DD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26327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239E-6716-4AEB-B56E-5A4637DB6293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321803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39"/>
            <a:ext cx="3494314" cy="5719639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8D3B-2389-48A8-BD1C-64E8B564DC2A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183479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8937" y="1828800"/>
            <a:ext cx="6071616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453002"/>
            <a:ext cx="3337584" cy="365125"/>
          </a:xfrm>
        </p:spPr>
        <p:txBody>
          <a:bodyPr/>
          <a:lstStyle/>
          <a:p>
            <a:fld id="{756914DD-DD42-4B3C-8A86-D2A3379492DC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0559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8188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5363"/>
            <a:ext cx="6295061" cy="2452897"/>
          </a:xfrm>
        </p:spPr>
        <p:txBody>
          <a:bodyPr anchor="t">
            <a:norm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936" y="3238524"/>
            <a:ext cx="6295060" cy="298411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49048" y="635364"/>
            <a:ext cx="4942952" cy="5587272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8344424-14BD-402D-BC7C-E30C5D38EAD0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=""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53809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736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023360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45736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453002"/>
            <a:ext cx="3494314" cy="365125"/>
          </a:xfrm>
        </p:spPr>
        <p:txBody>
          <a:bodyPr/>
          <a:lstStyle/>
          <a:p>
            <a:fld id="{36C782C4-C2E5-4A86-A35E-5A0906541E04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088763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7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0"/>
            <a:ext cx="4100267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D126C11-AC0C-4F72-92E2-191602B652CE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130678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08" y="584339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3745" y="2212975"/>
            <a:ext cx="4362450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453002"/>
            <a:ext cx="162277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97D0C8B-A7D7-4085-BD6C-F718C2812B1E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383476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4360863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480" y="0"/>
            <a:ext cx="6446520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E7194C-F80D-4BE7-86E9-35DE71EE480C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187562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553" y="320040"/>
            <a:ext cx="4522936" cy="1667510"/>
          </a:xfrm>
        </p:spPr>
        <p:txBody>
          <a:bodyPr anchor="b"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04888" y="2178050"/>
            <a:ext cx="4512601" cy="41861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453002"/>
            <a:ext cx="17720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E0ECAE9-8D9C-48C6-ACCA-BF6EC7CF4D71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18051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380744"/>
            <a:ext cx="4572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0"/>
            <a:ext cx="6274279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D2D13F-205F-4391-B493-94CB2F69FA8D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316571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790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212663" y="6453002"/>
            <a:ext cx="922372" cy="365125"/>
          </a:xfrm>
        </p:spPr>
        <p:txBody>
          <a:bodyPr/>
          <a:lstStyle/>
          <a:p>
            <a:fld id="{4802C336-AE02-47E8-B1F7-E3673B5DD374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135035" y="6453002"/>
            <a:ext cx="2546891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424881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106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99A118-8426-4787-A906-B547D3E835BD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011172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3273552" cy="194277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453002"/>
            <a:ext cx="100365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B885821-1E04-4388-9DFB-9D6F038AB81E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453002"/>
            <a:ext cx="233516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5311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345954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B16B68-C4C5-408E-8C30-F0466EF6C40A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043285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942FD4E2-42C2-4AC0-A6C7-FAAF9BF6E496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896862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61424"/>
            <a:ext cx="2953618" cy="2240279"/>
          </a:xfrm>
        </p:spPr>
        <p:txBody>
          <a:bodyPr anchor="t">
            <a:no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</p:spPr>
        <p:txBody>
          <a:bodyPr/>
          <a:lstStyle/>
          <a:p>
            <a:fld id="{1248C849-3CC8-4626-8E0A-32A0C0EC1B11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583422" cy="22402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7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936" y="3079730"/>
            <a:ext cx="10930126" cy="3778270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="" xmlns:p14="http://schemas.microsoft.com/office/powerpoint/2010/main" val="4313064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5" y="1828800"/>
            <a:ext cx="6172200" cy="4425696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395" y="1828800"/>
            <a:ext cx="425196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ED60-CD2F-4F53-857A-08E5A431BD6A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732214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8" y="2290890"/>
            <a:ext cx="4672584" cy="4041648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F98E-28B2-4DBA-9573-27866346135C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668792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1" y="2295144"/>
            <a:ext cx="3490176" cy="4041648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D2D0-124B-490C-94A4-F4CC42766C0B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844534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07" y="1145787"/>
            <a:ext cx="3459755" cy="339412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6098" y="1145787"/>
            <a:ext cx="7286460" cy="4253946"/>
          </a:xfrm>
        </p:spPr>
        <p:txBody>
          <a:bodyPr lIns="91440" rIns="0"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9994" i="1" kern="1200" dirty="0">
                <a:solidFill>
                  <a:srgbClr val="113D61">
                    <a:alpha val="100000"/>
                  </a:srgbClr>
                </a:solidFill>
                <a:latin typeface="+mj-lt"/>
                <a:ea typeface="Bodoni MT Italic" pitchFamily="34" charset="-122"/>
                <a:cs typeface="Bodoni MT Italic" pitchFamily="34" charset="-120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01B54B-9DB4-4059-8190-43A1603AB7A6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2">
            <a:extLst>
              <a:ext uri="{FF2B5EF4-FFF2-40B4-BE49-F238E27FC236}">
                <a16:creationId xmlns="" xmlns:a16="http://schemas.microsoft.com/office/drawing/2014/main" id="{FD6197F8-EB4C-31FB-CACD-B4DF3CEE1283}"/>
              </a:ext>
            </a:extLst>
          </p:cNvPr>
          <p:cNvSpPr/>
          <p:nvPr/>
        </p:nvSpPr>
        <p:spPr>
          <a:xfrm>
            <a:off x="679447" y="577819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10" name="Image 0" descr=" ">
            <a:extLst>
              <a:ext uri="{FF2B5EF4-FFF2-40B4-BE49-F238E27FC236}">
                <a16:creationId xmlns="" xmlns:a16="http://schemas.microsoft.com/office/drawing/2014/main" id="{000A43B0-2460-97F8-262A-620AEC02B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5995505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652140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40079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6286-1B70-4E0C-B2C0-63FFDB80C08C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625513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40079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3248D83-BA57-480C-A651-E1F12A52220D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29393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309F-6B5C-4A0B-A24E-27CA187C6F22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48648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2696612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01540" y="852674"/>
            <a:ext cx="6704076" cy="5218942"/>
          </a:xfrm>
        </p:spPr>
        <p:txBody>
          <a:bodyPr anchor="b">
            <a:noAutofit/>
          </a:bodyPr>
          <a:lstStyle>
            <a:lvl1pPr marL="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9144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6F3C08D-1BEA-426E-8A12-EAC8B933B281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Shape 1">
            <a:extLst>
              <a:ext uri="{FF2B5EF4-FFF2-40B4-BE49-F238E27FC236}">
                <a16:creationId xmlns="" xmlns:a16="http://schemas.microsoft.com/office/drawing/2014/main" id="{AB8284D4-E410-0C16-3B21-75F959B42F1D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2"/>
              </a:solidFill>
            </a:endParaRPr>
          </a:p>
        </p:txBody>
      </p:sp>
      <p:pic>
        <p:nvPicPr>
          <p:cNvPr id="23" name="Image 0" descr=" ">
            <a:extLst>
              <a:ext uri="{FF2B5EF4-FFF2-40B4-BE49-F238E27FC236}">
                <a16:creationId xmlns="" xmlns:a16="http://schemas.microsoft.com/office/drawing/2014/main" id="{2786DCB8-E15A-25F3-8114-B7D8D2289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47958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139938" y="419100"/>
            <a:ext cx="9125470" cy="5734812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9144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03AD-2573-454F-BD0E-2D3DB950FC3B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hape 1">
            <a:extLst>
              <a:ext uri="{FF2B5EF4-FFF2-40B4-BE49-F238E27FC236}">
                <a16:creationId xmlns="" xmlns:a16="http://schemas.microsoft.com/office/drawing/2014/main" id="{DF64F846-9D70-7948-0A9A-D23B58E67C1F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8" name="Image 0" descr=" ">
            <a:extLst>
              <a:ext uri="{FF2B5EF4-FFF2-40B4-BE49-F238E27FC236}">
                <a16:creationId xmlns="" xmlns:a16="http://schemas.microsoft.com/office/drawing/2014/main" id="{9578DCE1-E8BD-87F6-A7B9-37851EB85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79464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9939" y="625120"/>
            <a:ext cx="6675932" cy="446558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i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139938" y="1746468"/>
            <a:ext cx="9069870" cy="4687806"/>
          </a:xfrm>
        </p:spPr>
        <p:txBody>
          <a:bodyPr anchor="t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5000" i="1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4A80-538B-4093-B891-E402591ADC09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hape 1">
            <a:extLst>
              <a:ext uri="{FF2B5EF4-FFF2-40B4-BE49-F238E27FC236}">
                <a16:creationId xmlns="" xmlns:a16="http://schemas.microsoft.com/office/drawing/2014/main" id="{AF1FC064-1EF7-F6C3-E918-0DB191789005}"/>
              </a:ext>
            </a:extLst>
          </p:cNvPr>
          <p:cNvSpPr/>
          <p:nvPr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9" name="Image 0" descr=" ">
            <a:extLst>
              <a:ext uri="{FF2B5EF4-FFF2-40B4-BE49-F238E27FC236}">
                <a16:creationId xmlns="" xmlns:a16="http://schemas.microsoft.com/office/drawing/2014/main" id="{0944C70F-AA92-9A20-9499-4F304A066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633122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9" y="5349240"/>
            <a:ext cx="9043416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1EB763-80CA-44DF-BADD-E51CF4879EBA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56340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41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7A87457-CCFA-4CB7-AF73-1C00B72ACEFA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129783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=""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946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DA029-15C9-49C5-AE61-337B4CB298FB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790593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A7B6A390-CFE6-8675-47BC-3045FA547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1754332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=""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2387600"/>
            <a:ext cx="51577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7876" y="1754332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=""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7876" y="2387600"/>
            <a:ext cx="51831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C4B114-1CEB-44E4-B4DC-0FE65F147252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419985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E373BA38-B2A9-A134-1305-92B26CF97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71428D-A792-4823-A426-07DC9CC2D5EF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617464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72DF6E-DF24-4ABC-A778-6F43478B6361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673057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D10DB0-052E-428E-9E35-0BF1448C4998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45454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573834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557784"/>
            <a:ext cx="6519080" cy="5779007"/>
          </a:xfrm>
          <a:blipFill>
            <a:blip r:embed="rId2">
              <a:alphaModFix amt="50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789044-BABB-43A2-8C8F-E40E14C9D842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227763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6" y="1257300"/>
            <a:ext cx="8757924" cy="1723644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775" y="3473450"/>
            <a:ext cx="10890374" cy="286384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>
                <a:solidFill>
                  <a:schemeClr val="tx1"/>
                </a:solidFill>
              </a:defRPr>
            </a:lvl4pPr>
            <a:lvl5pPr marL="9144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38684E-FC43-4B19-84BC-9DA97C82EAD4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34668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627318"/>
            <a:ext cx="8430767" cy="1842020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3622674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28600" indent="0">
              <a:buNone/>
              <a:defRPr sz="2000">
                <a:solidFill>
                  <a:schemeClr val="tx1"/>
                </a:solidFill>
              </a:defRPr>
            </a:lvl2pPr>
            <a:lvl3pPr marL="457200" indent="0">
              <a:buNone/>
              <a:defRPr sz="1800">
                <a:solidFill>
                  <a:schemeClr val="tx1"/>
                </a:solidFill>
              </a:defRPr>
            </a:lvl3pPr>
            <a:lvl4pPr marL="685800" indent="0">
              <a:buNone/>
              <a:defRPr sz="1600">
                <a:solidFill>
                  <a:schemeClr val="tx1"/>
                </a:solidFill>
              </a:defRPr>
            </a:lvl4pPr>
            <a:lvl5pPr marL="9144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A5F431-D69D-47BB-ACFE-82303040D5B6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16636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, Content Photo 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9868" y="0"/>
            <a:ext cx="7152132" cy="6857999"/>
          </a:xfr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3703320" cy="38404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332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021892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, Content Photo 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9868" y="0"/>
            <a:ext cx="7152132" cy="6857999"/>
          </a:xfrm>
          <a:blipFill>
            <a:blip r:embed="rId2" cstate="screen">
              <a:alphaModFix amt="7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3703320" cy="38404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332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0218928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B902-09B5-4324-8310-59625360F035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71229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640080"/>
            <a:ext cx="7478991" cy="3635797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98792728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1A11-88E2-4BD0-90A5-503C684B9CC0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40" y="4842220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440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6696550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9A73-9EF0-435E-951F-A4ACE59FBD85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1" y="4334808"/>
            <a:ext cx="8229599" cy="141409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1566752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1807950" cy="4769446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2BE8CE-6011-4887-8688-8D57691F11AD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6023021"/>
            <a:ext cx="10690154" cy="48037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7" y="4944365"/>
            <a:ext cx="10690154" cy="914482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15744859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2532" y="244342"/>
            <a:ext cx="8538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86426EA-0386-4881-8D6D-3F08C95C4A7F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4731335"/>
            <a:ext cx="4055107" cy="1184585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055108" cy="347523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15657196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139329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802" y="0"/>
            <a:ext cx="6619138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="" xmlns:a16="http://schemas.microsoft.com/office/drawing/2014/main" id="{1E3A5278-B5E1-FBBE-AF4B-151288A1669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9347" y="228600"/>
            <a:ext cx="841248" cy="384048"/>
          </a:xfrm>
        </p:spPr>
        <p:txBody>
          <a:bodyPr/>
          <a:lstStyle/>
          <a:p>
            <a:fld id="{1FE1A989-42EF-40B2-87AB-6941C231CD4A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="" xmlns:a16="http://schemas.microsoft.com/office/drawing/2014/main" id="{78D40854-7295-C18A-ECA9-35F0B7731B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9332362" y="3316833"/>
            <a:ext cx="5335225" cy="38405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="" xmlns:a16="http://schemas.microsoft.com/office/drawing/2014/main" id="{EA127F09-58C9-5029-F86D-539EE848D4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16200000">
            <a:off x="11659214" y="6325209"/>
            <a:ext cx="681526" cy="38405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4795730"/>
            <a:ext cx="4056192" cy="1380744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8" y="640079"/>
            <a:ext cx="4056192" cy="3737921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6164132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="" xmlns:a16="http://schemas.microsoft.com/office/drawing/2014/main" id="{AA26D96A-42E4-8591-AB40-44F5803CFF6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0"/>
            <a:ext cx="609600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5557298"/>
            <a:ext cx="5091864" cy="883258"/>
          </a:xfrm>
        </p:spPr>
        <p:txBody>
          <a:bodyPr lIns="91440" tIns="9144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417444"/>
            <a:ext cx="5091864" cy="4890965"/>
          </a:xfrm>
        </p:spPr>
        <p:txBody>
          <a:bodyPr lIns="91440" tIns="91440" rIns="0" bIns="0" anchor="b">
            <a:noAutofit/>
          </a:bodyPr>
          <a:lstStyle>
            <a:lvl1pPr algn="l"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8711311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97DE541-D546-A518-2627-DF4D33C643AA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E2A7A0-B9EE-41A8-8016-28E5803F20B2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640077"/>
            <a:ext cx="7763256" cy="594637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630067"/>
            <a:ext cx="7772400" cy="45720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67071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=""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B404-9532-4DA8-8A40-EC339A5BE635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2662000"/>
            <a:ext cx="8467558" cy="355456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4108"/>
            <a:ext cx="8467558" cy="155448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1629828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A364-A39C-470E-B89A-9BD899585684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940312"/>
            <a:ext cx="11442188" cy="56769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15874"/>
            <a:ext cx="11442188" cy="528186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586734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69CE-4771-4BFA-AD70-0E51ABA58D6D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367091"/>
            <a:ext cx="11422799" cy="612381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92135"/>
            <a:ext cx="10515600" cy="132588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7253003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4242-8CA0-457D-B3B1-7D78B4164321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76" y="2220977"/>
            <a:ext cx="10688608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10690155" cy="118554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684552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3992" y="2386584"/>
            <a:ext cx="4804811" cy="245973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2385975"/>
            <a:ext cx="4804812" cy="245479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530137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73AF-3955-4569-8B4F-B329360A9CBD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8566072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276D-BBED-48BC-B459-1E9A16CF46CD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="" xmlns:a16="http://schemas.microsoft.com/office/drawing/2014/main" id="{DD74ED7B-D05F-9923-6EB3-4AA483A680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14320" y="1538288"/>
            <a:ext cx="5824481" cy="475234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537853"/>
            <a:ext cx="4317026" cy="47527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038522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673121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8C57-8E3B-4697-92F8-0ED9B71F7E17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38655" y="640080"/>
            <a:ext cx="5779644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51" y="640080"/>
            <a:ext cx="4296522" cy="557648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644511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35995" y="640080"/>
            <a:ext cx="6802805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3338701" cy="557648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1028992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50" y="230002"/>
            <a:ext cx="844059" cy="384049"/>
          </a:xfrm>
        </p:spPr>
        <p:txBody>
          <a:bodyPr/>
          <a:lstStyle/>
          <a:p>
            <a:fld id="{8FACD271-2BB0-4C13-9E3A-50B90F57CA5B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2532" y="2220977"/>
            <a:ext cx="5896267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532" y="640080"/>
            <a:ext cx="5896266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8458865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4072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4109C0-CC82-467C-B6E8-62D4D3634E2A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=""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7" y="3338289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=""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1" y="6345259"/>
            <a:ext cx="641434" cy="384046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282871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21" y="640080"/>
            <a:ext cx="6282871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095435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79614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48" y="230003"/>
            <a:ext cx="844058" cy="384051"/>
          </a:xfrm>
        </p:spPr>
        <p:txBody>
          <a:bodyPr/>
          <a:lstStyle/>
          <a:p>
            <a:fld id="{1A5F77D0-C28E-4573-88F0-0A30FF98888E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4788" y="2220977"/>
            <a:ext cx="6894013" cy="399558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788" y="640080"/>
            <a:ext cx="6894013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639184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7688" y="0"/>
            <a:ext cx="4100261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F1191D-5EC4-40DF-9DB6-A6385AB88B55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4" y="3338288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=""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3" y="6345259"/>
            <a:ext cx="641434" cy="384045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569391" cy="3995588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6569391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="" xmlns:p14="http://schemas.microsoft.com/office/powerpoint/2010/main" val="34155114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59" cy="384049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468DAA-49F6-4492-82E6-75555EB31418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80661" y="2506738"/>
            <a:ext cx="4058141" cy="370847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661" y="640080"/>
            <a:ext cx="4058142" cy="1469952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838746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2313" y="0"/>
            <a:ext cx="6445856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69792" y="219040"/>
            <a:ext cx="841248" cy="403167"/>
          </a:xfrm>
        </p:spPr>
        <p:txBody>
          <a:bodyPr/>
          <a:lstStyle/>
          <a:p>
            <a:fld id="{41D22668-A3AE-429F-A351-A1583BA90793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2759" y="3327321"/>
            <a:ext cx="5375314" cy="40316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9700" y="6335696"/>
            <a:ext cx="641433" cy="403167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506737"/>
            <a:ext cx="4243632" cy="370982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07" y="640079"/>
            <a:ext cx="4244436" cy="147038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63122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60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3A2E2B-8F4D-437C-9F55-5E913AFC716A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40888" y="1745672"/>
            <a:ext cx="4218419" cy="44708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9" y="640080"/>
            <a:ext cx="4217598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960234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4251" y="0"/>
            <a:ext cx="627428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=""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4644" y="223888"/>
            <a:ext cx="841248" cy="393471"/>
          </a:xfrm>
        </p:spPr>
        <p:txBody>
          <a:bodyPr/>
          <a:lstStyle/>
          <a:p>
            <a:fld id="{46C70014-48FC-4647-9615-BBD39F98887D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7611" y="3332170"/>
            <a:ext cx="5375316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5228" y="6339869"/>
            <a:ext cx="640080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1602889"/>
            <a:ext cx="4426953" cy="461367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320040"/>
            <a:ext cx="4426953" cy="11537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96534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6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26" Type="http://schemas.openxmlformats.org/officeDocument/2006/relationships/slideLayout" Target="../slideLayouts/slideLayout100.xml"/><Relationship Id="rId39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95.xml"/><Relationship Id="rId34" Type="http://schemas.openxmlformats.org/officeDocument/2006/relationships/slideLayout" Target="../slideLayouts/slideLayout108.xml"/><Relationship Id="rId42" Type="http://schemas.openxmlformats.org/officeDocument/2006/relationships/slideLayout" Target="../slideLayouts/slideLayout116.xml"/><Relationship Id="rId47" Type="http://schemas.openxmlformats.org/officeDocument/2006/relationships/slideLayout" Target="../slideLayouts/slideLayout121.xml"/><Relationship Id="rId50" Type="http://schemas.openxmlformats.org/officeDocument/2006/relationships/slideLayout" Target="../slideLayouts/slideLayout124.xml"/><Relationship Id="rId55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38" Type="http://schemas.openxmlformats.org/officeDocument/2006/relationships/slideLayout" Target="../slideLayouts/slideLayout112.xml"/><Relationship Id="rId46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03.xml"/><Relationship Id="rId41" Type="http://schemas.openxmlformats.org/officeDocument/2006/relationships/slideLayout" Target="../slideLayouts/slideLayout115.xml"/><Relationship Id="rId54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06.xml"/><Relationship Id="rId37" Type="http://schemas.openxmlformats.org/officeDocument/2006/relationships/slideLayout" Target="../slideLayouts/slideLayout111.xml"/><Relationship Id="rId40" Type="http://schemas.openxmlformats.org/officeDocument/2006/relationships/slideLayout" Target="../slideLayouts/slideLayout114.xml"/><Relationship Id="rId45" Type="http://schemas.openxmlformats.org/officeDocument/2006/relationships/slideLayout" Target="../slideLayouts/slideLayout119.xml"/><Relationship Id="rId53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slideLayout" Target="../slideLayouts/slideLayout110.xml"/><Relationship Id="rId49" Type="http://schemas.openxmlformats.org/officeDocument/2006/relationships/slideLayout" Target="../slideLayouts/slideLayout123.xml"/><Relationship Id="rId57" Type="http://schemas.openxmlformats.org/officeDocument/2006/relationships/theme" Target="../theme/theme3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31" Type="http://schemas.openxmlformats.org/officeDocument/2006/relationships/slideLayout" Target="../slideLayouts/slideLayout105.xml"/><Relationship Id="rId44" Type="http://schemas.openxmlformats.org/officeDocument/2006/relationships/slideLayout" Target="../slideLayouts/slideLayout118.xml"/><Relationship Id="rId52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Relationship Id="rId43" Type="http://schemas.openxmlformats.org/officeDocument/2006/relationships/slideLayout" Target="../slideLayouts/slideLayout117.xml"/><Relationship Id="rId48" Type="http://schemas.openxmlformats.org/officeDocument/2006/relationships/slideLayout" Target="../slideLayouts/slideLayout122.xml"/><Relationship Id="rId56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82.xml"/><Relationship Id="rId51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7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26" Type="http://schemas.openxmlformats.org/officeDocument/2006/relationships/slideLayout" Target="../slideLayouts/slideLayout172.xml"/><Relationship Id="rId39" Type="http://schemas.openxmlformats.org/officeDocument/2006/relationships/slideLayout" Target="../slideLayouts/slideLayout185.xml"/><Relationship Id="rId21" Type="http://schemas.openxmlformats.org/officeDocument/2006/relationships/slideLayout" Target="../slideLayouts/slideLayout167.xml"/><Relationship Id="rId34" Type="http://schemas.openxmlformats.org/officeDocument/2006/relationships/slideLayout" Target="../slideLayouts/slideLayout180.xml"/><Relationship Id="rId42" Type="http://schemas.openxmlformats.org/officeDocument/2006/relationships/slideLayout" Target="../slideLayouts/slideLayout188.xml"/><Relationship Id="rId47" Type="http://schemas.openxmlformats.org/officeDocument/2006/relationships/slideLayout" Target="../slideLayouts/slideLayout193.xml"/><Relationship Id="rId50" Type="http://schemas.openxmlformats.org/officeDocument/2006/relationships/slideLayout" Target="../slideLayouts/slideLayout196.xml"/><Relationship Id="rId55" Type="http://schemas.openxmlformats.org/officeDocument/2006/relationships/slideLayout" Target="../slideLayouts/slideLayout201.xml"/><Relationship Id="rId63" Type="http://schemas.openxmlformats.org/officeDocument/2006/relationships/theme" Target="../theme/theme5.xml"/><Relationship Id="rId7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slideLayout" Target="../slideLayouts/slideLayout166.xml"/><Relationship Id="rId29" Type="http://schemas.openxmlformats.org/officeDocument/2006/relationships/slideLayout" Target="../slideLayouts/slideLayout175.xml"/><Relationship Id="rId41" Type="http://schemas.openxmlformats.org/officeDocument/2006/relationships/slideLayout" Target="../slideLayouts/slideLayout187.xml"/><Relationship Id="rId54" Type="http://schemas.openxmlformats.org/officeDocument/2006/relationships/slideLayout" Target="../slideLayouts/slideLayout200.xml"/><Relationship Id="rId6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24" Type="http://schemas.openxmlformats.org/officeDocument/2006/relationships/slideLayout" Target="../slideLayouts/slideLayout170.xml"/><Relationship Id="rId32" Type="http://schemas.openxmlformats.org/officeDocument/2006/relationships/slideLayout" Target="../slideLayouts/slideLayout178.xml"/><Relationship Id="rId37" Type="http://schemas.openxmlformats.org/officeDocument/2006/relationships/slideLayout" Target="../slideLayouts/slideLayout183.xml"/><Relationship Id="rId40" Type="http://schemas.openxmlformats.org/officeDocument/2006/relationships/slideLayout" Target="../slideLayouts/slideLayout186.xml"/><Relationship Id="rId45" Type="http://schemas.openxmlformats.org/officeDocument/2006/relationships/slideLayout" Target="../slideLayouts/slideLayout191.xml"/><Relationship Id="rId53" Type="http://schemas.openxmlformats.org/officeDocument/2006/relationships/slideLayout" Target="../slideLayouts/slideLayout199.xml"/><Relationship Id="rId58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23" Type="http://schemas.openxmlformats.org/officeDocument/2006/relationships/slideLayout" Target="../slideLayouts/slideLayout169.xml"/><Relationship Id="rId28" Type="http://schemas.openxmlformats.org/officeDocument/2006/relationships/slideLayout" Target="../slideLayouts/slideLayout174.xml"/><Relationship Id="rId36" Type="http://schemas.openxmlformats.org/officeDocument/2006/relationships/slideLayout" Target="../slideLayouts/slideLayout182.xml"/><Relationship Id="rId49" Type="http://schemas.openxmlformats.org/officeDocument/2006/relationships/slideLayout" Target="../slideLayouts/slideLayout195.xml"/><Relationship Id="rId57" Type="http://schemas.openxmlformats.org/officeDocument/2006/relationships/slideLayout" Target="../slideLayouts/slideLayout203.xml"/><Relationship Id="rId61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65.xml"/><Relationship Id="rId31" Type="http://schemas.openxmlformats.org/officeDocument/2006/relationships/slideLayout" Target="../slideLayouts/slideLayout177.xml"/><Relationship Id="rId44" Type="http://schemas.openxmlformats.org/officeDocument/2006/relationships/slideLayout" Target="../slideLayouts/slideLayout190.xml"/><Relationship Id="rId52" Type="http://schemas.openxmlformats.org/officeDocument/2006/relationships/slideLayout" Target="../slideLayouts/slideLayout198.xml"/><Relationship Id="rId6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168.xml"/><Relationship Id="rId27" Type="http://schemas.openxmlformats.org/officeDocument/2006/relationships/slideLayout" Target="../slideLayouts/slideLayout173.xml"/><Relationship Id="rId30" Type="http://schemas.openxmlformats.org/officeDocument/2006/relationships/slideLayout" Target="../slideLayouts/slideLayout176.xml"/><Relationship Id="rId35" Type="http://schemas.openxmlformats.org/officeDocument/2006/relationships/slideLayout" Target="../slideLayouts/slideLayout181.xml"/><Relationship Id="rId43" Type="http://schemas.openxmlformats.org/officeDocument/2006/relationships/slideLayout" Target="../slideLayouts/slideLayout189.xml"/><Relationship Id="rId48" Type="http://schemas.openxmlformats.org/officeDocument/2006/relationships/slideLayout" Target="../slideLayouts/slideLayout194.xml"/><Relationship Id="rId56" Type="http://schemas.openxmlformats.org/officeDocument/2006/relationships/slideLayout" Target="../slideLayouts/slideLayout202.xml"/><Relationship Id="rId8" Type="http://schemas.openxmlformats.org/officeDocument/2006/relationships/slideLayout" Target="../slideLayouts/slideLayout154.xml"/><Relationship Id="rId51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5" Type="http://schemas.openxmlformats.org/officeDocument/2006/relationships/slideLayout" Target="../slideLayouts/slideLayout171.xml"/><Relationship Id="rId33" Type="http://schemas.openxmlformats.org/officeDocument/2006/relationships/slideLayout" Target="../slideLayouts/slideLayout179.xml"/><Relationship Id="rId38" Type="http://schemas.openxmlformats.org/officeDocument/2006/relationships/slideLayout" Target="../slideLayouts/slideLayout184.xml"/><Relationship Id="rId46" Type="http://schemas.openxmlformats.org/officeDocument/2006/relationships/slideLayout" Target="../slideLayouts/slideLayout192.xml"/><Relationship Id="rId59" Type="http://schemas.openxmlformats.org/officeDocument/2006/relationships/slideLayout" Target="../slideLayouts/slideLayout2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D6D8061D-18C3-4F4F-85EF-561633F58754}" type="datetimeFigureOut">
              <a:rPr lang="en-US" smtClean="0"/>
              <a:pPr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CBD12358-51D2-46B3-9BDE-DF29528B94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4927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36">
          <p15:clr>
            <a:srgbClr val="F26B43"/>
          </p15:clr>
        </p15:guide>
        <p15:guide id="4" orient="horz" pos="3984">
          <p15:clr>
            <a:srgbClr val="F26B43"/>
          </p15:clr>
        </p15:guide>
        <p15:guide id="5" pos="336">
          <p15:clr>
            <a:srgbClr val="F26B43"/>
          </p15:clr>
        </p15:guide>
        <p15:guide id="6" pos="7344">
          <p15:clr>
            <a:srgbClr val="F26B43"/>
          </p15:clr>
        </p15:guide>
        <p15:guide id="7" pos="720">
          <p15:clr>
            <a:srgbClr val="F26B43"/>
          </p15:clr>
        </p15:guide>
        <p15:guide id="8" pos="69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0C748914-8664-457B-A714-4A5A7F87DF93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4118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  <p:sldLayoutId id="2147483803" r:id="rId34"/>
    <p:sldLayoutId id="2147483804" r:id="rId35"/>
    <p:sldLayoutId id="2147483805" r:id="rId36"/>
    <p:sldLayoutId id="2147483806" r:id="rId37"/>
    <p:sldLayoutId id="2147483807" r:id="rId38"/>
    <p:sldLayoutId id="2147483808" r:id="rId39"/>
    <p:sldLayoutId id="2147483809" r:id="rId40"/>
    <p:sldLayoutId id="2147483810" r:id="rId41"/>
    <p:sldLayoutId id="2147483811" r:id="rId42"/>
    <p:sldLayoutId id="2147483812" r:id="rId43"/>
    <p:sldLayoutId id="2147483813" r:id="rId44"/>
    <p:sldLayoutId id="2147483814" r:id="rId45"/>
    <p:sldLayoutId id="2147483815" r:id="rId46"/>
    <p:sldLayoutId id="2147483816" r:id="rId47"/>
    <p:sldLayoutId id="2147483817" r:id="rId48"/>
    <p:sldLayoutId id="2147483818" r:id="rId49"/>
    <p:sldLayoutId id="2147483819" r:id="rId50"/>
    <p:sldLayoutId id="2147484235" r:id="rId51"/>
    <p:sldLayoutId id="2147484236" r:id="rId52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b="0" i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D688C66-2A77-64CD-38B5-90492185CACE}"/>
              </a:ext>
            </a:extLst>
          </p:cNvPr>
          <p:cNvSpPr/>
          <p:nvPr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CDCDB3F9-C083-E428-E97B-C0CC63BC0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1577948" y="230006"/>
            <a:ext cx="844062" cy="3840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1CE83-67BA-4B15-B48A-7DC5C0636664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9313725" y="3338288"/>
            <a:ext cx="5372505" cy="384047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679259" y="6345258"/>
            <a:ext cx="641433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90" y="2220977"/>
            <a:ext cx="10953964" cy="3955986"/>
          </a:xfrm>
          <a:prstGeom prst="rect">
            <a:avLst/>
          </a:prstGeom>
        </p:spPr>
        <p:txBody>
          <a:bodyPr vert="horz" lIns="9144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58" y="640080"/>
            <a:ext cx="10953964" cy="1095059"/>
          </a:xfrm>
          <a:prstGeom prst="rect">
            <a:avLst/>
          </a:prstGeom>
        </p:spPr>
        <p:txBody>
          <a:bodyPr vert="horz" lIns="91440" tIns="9144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6735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3922" r:id="rId23"/>
    <p:sldLayoutId id="2147483923" r:id="rId24"/>
    <p:sldLayoutId id="2147483924" r:id="rId25"/>
    <p:sldLayoutId id="2147483925" r:id="rId26"/>
    <p:sldLayoutId id="2147483926" r:id="rId27"/>
    <p:sldLayoutId id="2147483927" r:id="rId28"/>
    <p:sldLayoutId id="2147483928" r:id="rId29"/>
    <p:sldLayoutId id="2147483929" r:id="rId30"/>
    <p:sldLayoutId id="2147483930" r:id="rId31"/>
    <p:sldLayoutId id="2147483931" r:id="rId32"/>
    <p:sldLayoutId id="2147483932" r:id="rId33"/>
    <p:sldLayoutId id="2147483933" r:id="rId34"/>
    <p:sldLayoutId id="2147483934" r:id="rId35"/>
    <p:sldLayoutId id="2147483935" r:id="rId36"/>
    <p:sldLayoutId id="2147483936" r:id="rId37"/>
    <p:sldLayoutId id="2147483937" r:id="rId38"/>
    <p:sldLayoutId id="2147483938" r:id="rId39"/>
    <p:sldLayoutId id="2147483939" r:id="rId40"/>
    <p:sldLayoutId id="2147483940" r:id="rId41"/>
    <p:sldLayoutId id="2147483941" r:id="rId42"/>
    <p:sldLayoutId id="2147483942" r:id="rId43"/>
    <p:sldLayoutId id="2147483943" r:id="rId44"/>
    <p:sldLayoutId id="2147483944" r:id="rId45"/>
    <p:sldLayoutId id="2147483945" r:id="rId46"/>
    <p:sldLayoutId id="2147483946" r:id="rId47"/>
    <p:sldLayoutId id="2147483947" r:id="rId48"/>
    <p:sldLayoutId id="2147483948" r:id="rId49"/>
    <p:sldLayoutId id="2147483949" r:id="rId50"/>
    <p:sldLayoutId id="2147483950" r:id="rId51"/>
    <p:sldLayoutId id="2147483951" r:id="rId52"/>
    <p:sldLayoutId id="2147483952" r:id="rId53"/>
    <p:sldLayoutId id="2147483953" r:id="rId54"/>
    <p:sldLayoutId id="2147483954" r:id="rId55"/>
    <p:sldLayoutId id="2147483955" r:id="rId5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>
        <p15:guide id="26" orient="horz" pos="2160">
          <p15:clr>
            <a:srgbClr val="A4A3A4"/>
          </p15:clr>
        </p15:guide>
        <p15:guide id="27" orient="horz" pos="1152">
          <p15:clr>
            <a:srgbClr val="547EBF"/>
          </p15:clr>
        </p15:guide>
        <p15:guide id="28" pos="7440">
          <p15:clr>
            <a:srgbClr val="547EBF"/>
          </p15:clr>
        </p15:guide>
        <p15:guide id="29" orient="horz" pos="4080">
          <p15:clr>
            <a:srgbClr val="547EBF"/>
          </p15:clr>
        </p15:guide>
        <p15:guide id="30">
          <p15:clr>
            <a:srgbClr val="547EBF"/>
          </p15:clr>
        </p15:guide>
        <p15:guide id="31" pos="7680">
          <p15:clr>
            <a:srgbClr val="547EBF"/>
          </p15:clr>
        </p15:guide>
        <p15:guide id="32" pos="528">
          <p15:clr>
            <a:srgbClr val="547EBF"/>
          </p15:clr>
        </p15:guide>
        <p15:guide id="33" pos="6912">
          <p15:clr>
            <a:srgbClr val="547EBF"/>
          </p15:clr>
        </p15:guide>
        <p15:guide id="34" orient="horz" pos="240">
          <p15:clr>
            <a:srgbClr val="547EBF"/>
          </p15:clr>
        </p15:guide>
        <p15:guide id="35" orient="horz" pos="552">
          <p15:clr>
            <a:srgbClr val="547EBF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39CD9-90D5-49BD-B792-F7F07D136C39}" type="datetime1">
              <a:rPr lang="en-US" smtClean="0"/>
              <a:pPr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5663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="" xmlns:a16="http://schemas.microsoft.com/office/drawing/2014/main" id="{84B65554-DB7D-CC81-D612-8170BD71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46EA75EC-5FB9-4085-AA9C-B50367B6E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3E5B98-AB07-09F6-04F8-C2EB3C12C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69880" y="1609344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32D13A-F013-C2CA-B786-0E62D0843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9F681B-72AC-AD9A-C239-A41763E16A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9024" y="4882896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pPr/>
              <a:t>March 2, 2026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7323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  <p:sldLayoutId id="2147484086" r:id="rId13"/>
    <p:sldLayoutId id="2147484087" r:id="rId14"/>
    <p:sldLayoutId id="2147484088" r:id="rId15"/>
    <p:sldLayoutId id="2147484089" r:id="rId16"/>
    <p:sldLayoutId id="2147484090" r:id="rId17"/>
    <p:sldLayoutId id="2147484091" r:id="rId18"/>
    <p:sldLayoutId id="2147484092" r:id="rId19"/>
    <p:sldLayoutId id="2147484093" r:id="rId20"/>
    <p:sldLayoutId id="2147484094" r:id="rId21"/>
    <p:sldLayoutId id="2147484095" r:id="rId22"/>
    <p:sldLayoutId id="2147484096" r:id="rId23"/>
    <p:sldLayoutId id="2147484097" r:id="rId24"/>
    <p:sldLayoutId id="2147484098" r:id="rId25"/>
    <p:sldLayoutId id="2147484099" r:id="rId26"/>
    <p:sldLayoutId id="2147484100" r:id="rId27"/>
    <p:sldLayoutId id="2147484101" r:id="rId28"/>
    <p:sldLayoutId id="2147484102" r:id="rId29"/>
    <p:sldLayoutId id="2147484103" r:id="rId30"/>
    <p:sldLayoutId id="2147484104" r:id="rId31"/>
    <p:sldLayoutId id="2147484105" r:id="rId32"/>
    <p:sldLayoutId id="2147484106" r:id="rId33"/>
    <p:sldLayoutId id="2147484107" r:id="rId34"/>
    <p:sldLayoutId id="2147484108" r:id="rId35"/>
    <p:sldLayoutId id="2147484109" r:id="rId36"/>
    <p:sldLayoutId id="2147484110" r:id="rId37"/>
    <p:sldLayoutId id="2147484111" r:id="rId38"/>
    <p:sldLayoutId id="2147484112" r:id="rId39"/>
    <p:sldLayoutId id="2147484113" r:id="rId40"/>
    <p:sldLayoutId id="2147484114" r:id="rId41"/>
    <p:sldLayoutId id="2147484115" r:id="rId42"/>
    <p:sldLayoutId id="2147484116" r:id="rId43"/>
    <p:sldLayoutId id="2147484117" r:id="rId44"/>
    <p:sldLayoutId id="2147484118" r:id="rId45"/>
    <p:sldLayoutId id="2147484119" r:id="rId46"/>
    <p:sldLayoutId id="2147484120" r:id="rId47"/>
    <p:sldLayoutId id="2147484121" r:id="rId48"/>
    <p:sldLayoutId id="2147484122" r:id="rId49"/>
    <p:sldLayoutId id="2147484123" r:id="rId50"/>
    <p:sldLayoutId id="2147484124" r:id="rId51"/>
    <p:sldLayoutId id="2147484125" r:id="rId52"/>
    <p:sldLayoutId id="2147484126" r:id="rId53"/>
    <p:sldLayoutId id="2147484127" r:id="rId54"/>
    <p:sldLayoutId id="2147484128" r:id="rId55"/>
    <p:sldLayoutId id="2147484129" r:id="rId56"/>
    <p:sldLayoutId id="2147484130" r:id="rId57"/>
    <p:sldLayoutId id="2147484131" r:id="rId58"/>
    <p:sldLayoutId id="2147484132" r:id="rId59"/>
    <p:sldLayoutId id="2147484133" r:id="rId60"/>
    <p:sldLayoutId id="2147484134" r:id="rId61"/>
    <p:sldLayoutId id="2147484234" r:id="rId62"/>
  </p:sldLayoutIdLst>
  <p:hf hdr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lang="en-US" sz="2800" b="1" kern="1200" cap="all" spc="50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0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0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7" descr="Looking up view of tall buildings">
            <a:extLst>
              <a:ext uri="{FF2B5EF4-FFF2-40B4-BE49-F238E27FC236}">
                <a16:creationId xmlns="" xmlns:a16="http://schemas.microsoft.com/office/drawing/2014/main" id="{A672B903-78EE-718A-C122-69D5120788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1" b="61"/>
          <a:stretch/>
        </p:blipFill>
        <p:spPr>
          <a:xfrm>
            <a:off x="-18788" y="-22860"/>
            <a:ext cx="2438431" cy="6903720"/>
          </a:xfrm>
          <a:noFill/>
        </p:spPr>
      </p:pic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05908" y="1204976"/>
            <a:ext cx="7573371" cy="5098842"/>
          </a:xfrm>
          <a:noFill/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buNone/>
            </a:pPr>
            <a:r>
              <a:rPr lang="el-GR" sz="2000" b="1" dirty="0" smtClean="0"/>
              <a:t>7.1  Κατηγορίες λογαριασμών ως προς το περιεχόμενό τους: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2000" b="1" dirty="0" smtClean="0"/>
              <a:t>Αξιών</a:t>
            </a:r>
            <a:r>
              <a:rPr lang="el-GR" sz="2000" dirty="0" smtClean="0"/>
              <a:t> : Κτίρια, Εμπορεύματα, Μεταφορικά μέσα, ………..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2000" b="1" dirty="0" smtClean="0"/>
              <a:t>Προσώπων</a:t>
            </a:r>
            <a:r>
              <a:rPr lang="el-GR" sz="2000" dirty="0" smtClean="0"/>
              <a:t> : Πελάτες, Προμηθευτές, ………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2000" b="1" dirty="0" smtClean="0"/>
              <a:t>Εξόδων : </a:t>
            </a:r>
            <a:r>
              <a:rPr lang="el-GR" sz="2000" dirty="0" smtClean="0"/>
              <a:t>Παροχές Τρίτων, Αμοιβές Τρίτων, ………..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2000" b="1" dirty="0" smtClean="0"/>
              <a:t>Εσόδων : </a:t>
            </a:r>
            <a:r>
              <a:rPr lang="el-GR" sz="2000" dirty="0" smtClean="0"/>
              <a:t>Έσοδα από Πωλήσεις Εμπορευμάτων, ……</a:t>
            </a:r>
            <a:endParaRPr lang="el-GR" sz="2000" b="1" dirty="0" smtClean="0"/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2000" b="1" dirty="0" smtClean="0"/>
              <a:t>Εκμετάλλευσης &amp; Αποτελεσμάτων</a:t>
            </a:r>
            <a:endParaRPr lang="el-GR" sz="2000" dirty="0" smtClean="0"/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2000" b="1" dirty="0" smtClean="0"/>
              <a:t>Αμιγείς &amp; </a:t>
            </a:r>
            <a:r>
              <a:rPr lang="el-GR" sz="2000" b="1" dirty="0" smtClean="0"/>
              <a:t>Μεικτοί</a:t>
            </a:r>
            <a:endParaRPr lang="el-GR" sz="2000" b="1" dirty="0" smtClean="0"/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2000" b="1" dirty="0" smtClean="0"/>
              <a:t>Τεχνικής Λογιστικής Φύσης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2000" b="1" dirty="0" smtClean="0"/>
              <a:t>Τάξης</a:t>
            </a:r>
            <a:r>
              <a:rPr lang="el-GR" sz="2000" dirty="0" smtClean="0"/>
              <a:t>: 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None/>
            </a:pPr>
            <a:endParaRPr lang="el-GR" sz="2000" dirty="0" smtClean="0"/>
          </a:p>
          <a:p>
            <a:pPr marL="0" indent="252000" algn="just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l-GR" sz="2000" dirty="0" smtClean="0"/>
              <a:t>     Ο τρόπος λειτουργίας κάθε λογαριασμού εξαρτάται από τη </a:t>
            </a:r>
            <a:r>
              <a:rPr lang="el-GR" sz="2000" b="1" dirty="0" smtClean="0"/>
              <a:t>φύση</a:t>
            </a:r>
            <a:r>
              <a:rPr lang="el-GR" sz="2000" dirty="0" smtClean="0"/>
              <a:t> του στοιχείου που παρακολουθείται και από το ιδιαίτερο </a:t>
            </a:r>
            <a:r>
              <a:rPr lang="el-GR" sz="2000" b="1" dirty="0" smtClean="0"/>
              <a:t>περιεχόμενό</a:t>
            </a:r>
            <a:r>
              <a:rPr lang="el-GR" sz="2000" dirty="0" smtClean="0"/>
              <a:t> του.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endParaRPr lang="en-US" sz="2000" dirty="0"/>
          </a:p>
        </p:txBody>
      </p:sp>
      <p:sp>
        <p:nvSpPr>
          <p:cNvPr id="6" name="Subtitle 3">
            <a:extLst>
              <a:ext uri="{FF2B5EF4-FFF2-40B4-BE49-F238E27FC236}">
                <a16:creationId xmlns="" xmlns:a16="http://schemas.microsoft.com/office/drawing/2014/main" id="{C8DCEE19-DDF9-070E-AB7A-EF04DFB3B875}"/>
              </a:ext>
            </a:extLst>
          </p:cNvPr>
          <p:cNvSpPr txBox="1">
            <a:spLocks/>
          </p:cNvSpPr>
          <p:nvPr/>
        </p:nvSpPr>
        <p:spPr>
          <a:xfrm>
            <a:off x="3390314" y="239151"/>
            <a:ext cx="7253577" cy="74558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l-GR" altLang="zh-CN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7. ΔΙΑΚΡΙΣΗ ΛΟΓΑΡΙΑΣΜΩΝ ΑΝΑΛΟΓΑ ΜΕ ΤΗ ΦΥΣΗ</a:t>
            </a:r>
            <a:r>
              <a:rPr kumimoji="0" lang="el-GR" altLang="zh-CN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l-GR" altLang="zh-CN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΄Η</a:t>
            </a:r>
            <a:r>
              <a:rPr kumimoji="0" lang="el-GR" altLang="zh-CN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ΤΟ ΠΕΡΙΕΧΟΜΕΝΟ ΤΟΥΣ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867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eaf">
            <a:extLst>
              <a:ext uri="{FF2B5EF4-FFF2-40B4-BE49-F238E27FC236}">
                <a16:creationId xmlns=""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5427" y="1"/>
            <a:ext cx="929311" cy="685799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9" y="-297"/>
            <a:ext cx="11207262" cy="657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18510" y="126609"/>
            <a:ext cx="7952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7.2.   ΛΟΓΑΡΙΑΣΜΟΙ  ΑΞΙΩΝ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5574" y="1252022"/>
            <a:ext cx="10100603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Είναι οι λογαριασμοί του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Ενεργητικού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, με τους οποίους παρακολουθούνται οι αξίες (υλικές και άυλες) της επιχείρησης. Αυτές ανήκουν στα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Πάγια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και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Κυκλοφοριακά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περιουσιακά στοιχεία. Αποκτήθηκαν με σκοπό την πραγματοποίηση εσόδων. </a:t>
            </a: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89641" y="2748262"/>
            <a:ext cx="10100603" cy="3580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</a:t>
            </a: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1.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Λογαριασμοί αξιών που παρακολουθούν τα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Πάγια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: 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Εδαφικές εκτάσεις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(οικόπεδα, γήπεδα, κλπ.)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 Κτίρια – Εγκαταστάσεις κτιρίων – Τεχνικά έργα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Μηχανήματα – Τεχνικές εγκαταστάσεις –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Λοιπός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μηχανολογικός εξοπλισμός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 Μεταφορικά μέσα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Έπιπλα και λοιπός εξοπλισμός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  Ακινητοποιήσεις υπό εκτέλεση &amp; προκαταβολές κτήσης πάγιων στοιχείων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Ασώματες ακινητοποιήσεις &amp; έξοδα πολυετούς απόσβεσης.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21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eaf">
            <a:extLst>
              <a:ext uri="{FF2B5EF4-FFF2-40B4-BE49-F238E27FC236}">
                <a16:creationId xmlns=""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5427" y="1"/>
            <a:ext cx="929311" cy="685799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9" y="-297"/>
            <a:ext cx="11207262" cy="657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18510" y="126609"/>
            <a:ext cx="7952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7.2.    ΣΥΝΕΧΕΙΑ  ΣΤΟΥΣ  ΛΟΓΑΡΙΑΣΜΟΥΣ  ΑΞΙΩΝ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91167" y="942535"/>
            <a:ext cx="10100603" cy="5119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2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.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Λογαριασμοί αξιών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που παρακολουθούν τα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Κυκλοφορούντα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Α)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</a:t>
            </a:r>
            <a:r>
              <a:rPr lang="el-GR" sz="2000" b="1" u="sng" dirty="0" smtClean="0">
                <a:solidFill>
                  <a:prstClr val="black"/>
                </a:solidFill>
                <a:latin typeface="Trade Gothic Next Light"/>
              </a:rPr>
              <a:t>Αποθέματα υλικών αξιών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: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Εμπορεύματα</a:t>
            </a:r>
            <a:endParaRPr lang="el-GR" sz="2000" dirty="0" smtClean="0">
              <a:solidFill>
                <a:prstClr val="black"/>
              </a:solidFill>
              <a:latin typeface="Trade Gothic Next Light"/>
            </a:endParaRP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 Προϊόντα έτοιμα και ημιτελή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Παραγωγή σε εξέλιξη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 Πρώτες και βοηθητικές ύλες – Υλικά συσκευασίας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Αναλώσιμα υλικά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 Είδη συσκευασίας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Ανταλλακτικά πάγιων στοιχείων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l-GR" sz="2000" b="1" dirty="0" smtClean="0">
              <a:solidFill>
                <a:prstClr val="black"/>
              </a:solidFill>
              <a:latin typeface="Trade Gothic Next Light"/>
            </a:endParaRP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1514619" y="5049978"/>
            <a:ext cx="8909538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2800"/>
              </a:lnSpc>
              <a:spcAft>
                <a:spcPts val="1200"/>
              </a:spcAft>
              <a:defRPr/>
            </a:pP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Β)  </a:t>
            </a:r>
            <a:r>
              <a:rPr lang="el-GR" sz="2000" b="1" u="sng" dirty="0" smtClean="0">
                <a:solidFill>
                  <a:prstClr val="black"/>
                </a:solidFill>
                <a:latin typeface="Trade Gothic Next Light"/>
              </a:rPr>
              <a:t>Λογαριασμοί άυλων αξιών και διαθεσίμων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: </a:t>
            </a:r>
          </a:p>
          <a:p>
            <a:pPr lvl="0" algn="just">
              <a:lnSpc>
                <a:spcPts val="28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l-GR" dirty="0" smtClean="0">
                <a:solidFill>
                  <a:prstClr val="black"/>
                </a:solidFill>
              </a:rPr>
              <a:t>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Χρεόγραφα</a:t>
            </a:r>
          </a:p>
          <a:p>
            <a:pPr lvl="0" algn="just">
              <a:lnSpc>
                <a:spcPts val="2800"/>
              </a:lnSpc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l-GR" b="1" dirty="0" smtClean="0">
                <a:solidFill>
                  <a:prstClr val="black"/>
                </a:solidFill>
              </a:rPr>
              <a:t>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Ταμείο </a:t>
            </a:r>
          </a:p>
        </p:txBody>
      </p:sp>
    </p:spTree>
    <p:extLst>
      <p:ext uri="{BB962C8B-B14F-4D97-AF65-F5344CB8AC3E}">
        <p14:creationId xmlns="" xmlns:p14="http://schemas.microsoft.com/office/powerpoint/2010/main" val="24321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Πλαίσιο κράτησης θέσης περιεχομένου 2"/>
          <p:cNvSpPr txBox="1">
            <a:spLocks/>
          </p:cNvSpPr>
          <p:nvPr/>
        </p:nvSpPr>
        <p:spPr>
          <a:xfrm>
            <a:off x="1898066" y="845125"/>
            <a:ext cx="8617533" cy="218902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20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18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16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14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lang="el-GR" sz="14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el-GR" sz="1400" kern="120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el-GR" sz="1400" kern="1200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el-GR" sz="1400" kern="1200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Wingdings" pitchFamily="2" charset="2"/>
              <a:buChar char="§"/>
              <a:defRPr lang="el-GR" sz="1400" kern="1200" baseline="0">
                <a:solidFill>
                  <a:schemeClr val="tx2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9pPr>
          </a:lstStyle>
          <a:p>
            <a:pPr marL="4572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263050"/>
              </a:buClr>
              <a:buSzPct val="80000"/>
              <a:buFont typeface="Wingdings" pitchFamily="2" charset="2"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>
              <a:ln>
                <a:noFill/>
              </a:ln>
              <a:solidFill>
                <a:srgbClr val="263050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Placeholder 7" descr="Looking up view of tall buildings">
            <a:extLst>
              <a:ext uri="{FF2B5EF4-FFF2-40B4-BE49-F238E27FC236}">
                <a16:creationId xmlns="" xmlns:a16="http://schemas.microsoft.com/office/drawing/2014/main" id="{A672B903-78EE-718A-C122-69D512078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1" b="61"/>
          <a:stretch/>
        </p:blipFill>
        <p:spPr>
          <a:xfrm>
            <a:off x="-18788" y="-22860"/>
            <a:ext cx="12210788" cy="57704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149933" y="69250"/>
            <a:ext cx="989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l-GR" sz="2400" b="1" dirty="0" smtClean="0">
                <a:solidFill>
                  <a:prstClr val="white"/>
                </a:solidFill>
                <a:latin typeface="Trade Gothic Next Light"/>
              </a:rPr>
              <a:t>7.2.    ΣΥΝΕΧΕΙΑ  ΣΤΟΥΣ  ΛΟΓΑΡΙΑΣΜΟΥΣ  ΑΞΙΩΝ</a:t>
            </a:r>
            <a:endParaRPr lang="en-US" sz="2400" b="1" dirty="0">
              <a:solidFill>
                <a:prstClr val="white"/>
              </a:solidFill>
              <a:latin typeface="Trade Gothic Next Light"/>
            </a:endParaRPr>
          </a:p>
        </p:txBody>
      </p:sp>
      <p:pic>
        <p:nvPicPr>
          <p:cNvPr id="11" name="Picture Placeholder 7" descr="Looking up view of tall buildings">
            <a:extLst>
              <a:ext uri="{FF2B5EF4-FFF2-40B4-BE49-F238E27FC236}">
                <a16:creationId xmlns="" xmlns:a16="http://schemas.microsoft.com/office/drawing/2014/main" id="{A672B903-78EE-718A-C122-69D512078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1" b="61"/>
          <a:stretch/>
        </p:blipFill>
        <p:spPr>
          <a:xfrm>
            <a:off x="0" y="558862"/>
            <a:ext cx="1011382" cy="6299137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1519311" y="724606"/>
            <a:ext cx="9959927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 smtClean="0">
                <a:solidFill>
                  <a:srgbClr val="113D61"/>
                </a:solidFill>
                <a:latin typeface="Trade Gothic Next"/>
              </a:rPr>
              <a:t>     Οι λογαριασμοί </a:t>
            </a:r>
            <a:r>
              <a:rPr lang="el-GR" sz="2000" b="1" dirty="0" smtClean="0">
                <a:solidFill>
                  <a:srgbClr val="113D61"/>
                </a:solidFill>
                <a:latin typeface="Trade Gothic Next"/>
              </a:rPr>
              <a:t>αξιών</a:t>
            </a:r>
            <a:r>
              <a:rPr lang="el-GR" sz="2000" dirty="0" smtClean="0">
                <a:solidFill>
                  <a:srgbClr val="113D61"/>
                </a:solidFill>
                <a:latin typeface="Trade Gothic Next"/>
              </a:rPr>
              <a:t> λειτουργούν όπως όλοι οι λογαριασμοί του </a:t>
            </a:r>
            <a:r>
              <a:rPr lang="el-GR" sz="2000" b="1" dirty="0" smtClean="0">
                <a:solidFill>
                  <a:srgbClr val="113D61"/>
                </a:solidFill>
                <a:latin typeface="Trade Gothic Next"/>
              </a:rPr>
              <a:t>Ενεργητικού</a:t>
            </a:r>
            <a:r>
              <a:rPr lang="el-GR" sz="2000" dirty="0" smtClean="0">
                <a:solidFill>
                  <a:srgbClr val="113D61"/>
                </a:solidFill>
                <a:latin typeface="Trade Gothic Next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000" dirty="0" smtClean="0">
                <a:solidFill>
                  <a:srgbClr val="113D61"/>
                </a:solidFill>
                <a:latin typeface="Trade Gothic Next"/>
              </a:rPr>
              <a:t>Ειδικά στους λογαριασμούς των </a:t>
            </a:r>
            <a:r>
              <a:rPr lang="el-GR" sz="2000" b="1" dirty="0" smtClean="0">
                <a:solidFill>
                  <a:srgbClr val="113D61"/>
                </a:solidFill>
                <a:latin typeface="Trade Gothic Next"/>
              </a:rPr>
              <a:t>αποθεμάτων</a:t>
            </a:r>
            <a:r>
              <a:rPr lang="el-GR" sz="2000" dirty="0" smtClean="0">
                <a:solidFill>
                  <a:srgbClr val="113D61"/>
                </a:solidFill>
                <a:latin typeface="Trade Gothic Next"/>
              </a:rPr>
              <a:t> τηρούνται </a:t>
            </a:r>
            <a:r>
              <a:rPr lang="el-GR" sz="2000" b="1" dirty="0" smtClean="0">
                <a:solidFill>
                  <a:srgbClr val="113D61"/>
                </a:solidFill>
                <a:latin typeface="Trade Gothic Next"/>
              </a:rPr>
              <a:t>χωριστοί </a:t>
            </a:r>
            <a:r>
              <a:rPr lang="el-GR" sz="2000" b="1" dirty="0" err="1" smtClean="0">
                <a:solidFill>
                  <a:srgbClr val="113D61"/>
                </a:solidFill>
                <a:latin typeface="Trade Gothic Next"/>
              </a:rPr>
              <a:t>υπολογαριασμοί</a:t>
            </a:r>
            <a:r>
              <a:rPr lang="el-GR" sz="2000" dirty="0" smtClean="0">
                <a:solidFill>
                  <a:srgbClr val="113D61"/>
                </a:solidFill>
                <a:latin typeface="Trade Gothic Next"/>
              </a:rPr>
              <a:t>, με τους οποίους </a:t>
            </a:r>
            <a:r>
              <a:rPr lang="el-GR" sz="2000" b="1" u="sng" dirty="0" smtClean="0">
                <a:solidFill>
                  <a:srgbClr val="113D61"/>
                </a:solidFill>
                <a:latin typeface="Trade Gothic Next"/>
              </a:rPr>
              <a:t>παρακολουθείται</a:t>
            </a:r>
            <a:r>
              <a:rPr lang="el-GR" sz="2000" dirty="0" smtClean="0">
                <a:solidFill>
                  <a:srgbClr val="113D61"/>
                </a:solidFill>
                <a:latin typeface="Trade Gothic Next"/>
              </a:rPr>
              <a:t>  </a:t>
            </a:r>
            <a:r>
              <a:rPr lang="el-GR" sz="2000" dirty="0" smtClean="0">
                <a:solidFill>
                  <a:srgbClr val="113D61"/>
                </a:solidFill>
                <a:latin typeface="Trade Gothic Next"/>
              </a:rPr>
              <a:t>για κάθε κατηγορία αγαθών:</a:t>
            </a: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sz="2000" dirty="0" smtClean="0">
                <a:solidFill>
                  <a:srgbClr val="113D61"/>
                </a:solidFill>
                <a:latin typeface="Trade Gothic Next"/>
              </a:rPr>
              <a:t>1. </a:t>
            </a:r>
            <a:r>
              <a:rPr lang="el-GR" sz="2000" dirty="0" smtClean="0">
                <a:solidFill>
                  <a:srgbClr val="113D61"/>
                </a:solidFill>
                <a:latin typeface="Trade Gothic Next"/>
              </a:rPr>
              <a:t>οι </a:t>
            </a:r>
            <a:r>
              <a:rPr lang="el-GR" sz="2000" b="1" dirty="0" smtClean="0">
                <a:solidFill>
                  <a:srgbClr val="113D61"/>
                </a:solidFill>
                <a:latin typeface="Trade Gothic Next"/>
              </a:rPr>
              <a:t>αγορές</a:t>
            </a:r>
            <a:r>
              <a:rPr lang="el-GR" sz="2000" dirty="0" smtClean="0">
                <a:solidFill>
                  <a:srgbClr val="113D61"/>
                </a:solidFill>
                <a:latin typeface="Trade Gothic Next"/>
              </a:rPr>
              <a:t> που πραγματοποιούνται μέσα στη διαχειριστική χρήση</a:t>
            </a:r>
          </a:p>
          <a:p>
            <a:pPr marL="0" marR="0" lvl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l-GR" sz="2000" dirty="0" smtClean="0">
                <a:solidFill>
                  <a:srgbClr val="113D61"/>
                </a:solidFill>
                <a:latin typeface="Trade Gothic Next"/>
              </a:rPr>
              <a:t>2. </a:t>
            </a:r>
            <a:r>
              <a:rPr lang="el-GR" sz="2000" dirty="0" smtClean="0">
                <a:solidFill>
                  <a:srgbClr val="113D61"/>
                </a:solidFill>
                <a:latin typeface="Trade Gothic Next"/>
              </a:rPr>
              <a:t>τα </a:t>
            </a:r>
            <a:r>
              <a:rPr lang="el-GR" sz="2000" b="1" dirty="0" smtClean="0">
                <a:solidFill>
                  <a:srgbClr val="113D61"/>
                </a:solidFill>
                <a:latin typeface="Trade Gothic Next"/>
              </a:rPr>
              <a:t>αποθέματα</a:t>
            </a:r>
            <a:r>
              <a:rPr lang="el-GR" sz="2000" dirty="0" smtClean="0">
                <a:solidFill>
                  <a:srgbClr val="113D61"/>
                </a:solidFill>
                <a:latin typeface="Trade Gothic Next"/>
              </a:rPr>
              <a:t>, αρχικά και τελικά, όπως φαίνεται παρακάτω: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13D61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graphicFrame>
        <p:nvGraphicFramePr>
          <p:cNvPr id="33" name="32 - Πίνακας"/>
          <p:cNvGraphicFramePr>
            <a:graphicFrameLocks noGrp="1"/>
          </p:cNvGraphicFramePr>
          <p:nvPr/>
        </p:nvGraphicFramePr>
        <p:xfrm>
          <a:off x="3424701" y="2897939"/>
          <a:ext cx="8128000" cy="211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02715">
                <a:tc gridSpan="2"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Ε Μ Π Ο Ρ Ε Υ Μ Α Τ</a:t>
                      </a:r>
                      <a:r>
                        <a:rPr lang="el-GR" baseline="0" dirty="0" smtClean="0"/>
                        <a:t> Α</a:t>
                      </a:r>
                      <a:endParaRPr lang="el-G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  <a:tr h="442872">
                <a:tc>
                  <a:txBody>
                    <a:bodyPr/>
                    <a:lstStyle/>
                    <a:p>
                      <a:r>
                        <a:rPr lang="el-GR" b="1" u="sng" dirty="0" smtClean="0"/>
                        <a:t>Αποθέματα</a:t>
                      </a:r>
                      <a:r>
                        <a:rPr lang="el-GR" b="1" u="sng" baseline="0" dirty="0" smtClean="0"/>
                        <a:t> απογραφής</a:t>
                      </a:r>
                      <a:endParaRPr lang="el-GR" b="1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Αγορές Χρήσης</a:t>
                      </a:r>
                    </a:p>
                    <a:p>
                      <a:pPr marL="0" algn="l" defTabSz="914400" rtl="0" eaLnBrk="1" latinLnBrk="0" hangingPunct="1"/>
                      <a:endParaRPr lang="el-GR" sz="1800" b="1" u="sng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u="sng" dirty="0" smtClean="0"/>
                        <a:t>Αποθέματα είδους</a:t>
                      </a:r>
                      <a:r>
                        <a:rPr lang="el-GR" u="sng" baseline="0" dirty="0" smtClean="0"/>
                        <a:t> Α΄</a:t>
                      </a:r>
                      <a:endParaRPr lang="el-GR" u="sng" dirty="0"/>
                    </a:p>
                  </a:txBody>
                  <a:tcPr>
                    <a:lnL w="12700" cmpd="sng"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l-GR" u="sng" dirty="0" smtClean="0"/>
                        <a:t>Αγορές χρήσης είδους Α΄</a:t>
                      </a:r>
                      <a:endParaRPr lang="el-GR" u="sng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u="sng" dirty="0" smtClean="0"/>
                        <a:t>Αποθέματα είδους Β΄</a:t>
                      </a:r>
                      <a:endParaRPr lang="el-GR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u="sng" dirty="0" smtClean="0"/>
                        <a:t>Αγορές χρήσης είδους Β΄</a:t>
                      </a:r>
                      <a:endParaRPr lang="el-GR" u="sng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1" name="40 - TextBox"/>
          <p:cNvSpPr txBox="1"/>
          <p:nvPr/>
        </p:nvSpPr>
        <p:spPr>
          <a:xfrm>
            <a:off x="1336431" y="2869803"/>
            <a:ext cx="199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Πρωτοβάθμιος</a:t>
            </a:r>
            <a:endParaRPr lang="el-GR" b="1" dirty="0"/>
          </a:p>
        </p:txBody>
      </p:sp>
      <p:sp>
        <p:nvSpPr>
          <p:cNvPr id="42" name="41 - TextBox"/>
          <p:cNvSpPr txBox="1"/>
          <p:nvPr/>
        </p:nvSpPr>
        <p:spPr>
          <a:xfrm>
            <a:off x="1336430" y="3319970"/>
            <a:ext cx="199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Δευτεροβάθμιοι</a:t>
            </a:r>
            <a:endParaRPr lang="el-GR" b="1" dirty="0"/>
          </a:p>
        </p:txBody>
      </p:sp>
      <p:sp>
        <p:nvSpPr>
          <p:cNvPr id="43" name="42 - TextBox"/>
          <p:cNvSpPr txBox="1"/>
          <p:nvPr/>
        </p:nvSpPr>
        <p:spPr>
          <a:xfrm>
            <a:off x="1336430" y="4079625"/>
            <a:ext cx="1997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Τριτοβάθμιοι</a:t>
            </a:r>
            <a:endParaRPr lang="el-GR" b="1" dirty="0"/>
          </a:p>
        </p:txBody>
      </p:sp>
      <p:sp>
        <p:nvSpPr>
          <p:cNvPr id="44" name="43 - TextBox"/>
          <p:cNvSpPr txBox="1"/>
          <p:nvPr/>
        </p:nvSpPr>
        <p:spPr>
          <a:xfrm>
            <a:off x="1477108" y="4867410"/>
            <a:ext cx="10002129" cy="7284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l-GR" dirty="0" smtClean="0"/>
              <a:t>     Ο δευτεροβάθμιος «</a:t>
            </a:r>
            <a:r>
              <a:rPr lang="el-GR" b="1" dirty="0" smtClean="0"/>
              <a:t>Αποθέματα απογραφής</a:t>
            </a:r>
            <a:r>
              <a:rPr lang="el-GR" dirty="0" smtClean="0"/>
              <a:t>» και οι Τριτοβάθμιοί του </a:t>
            </a:r>
            <a:r>
              <a:rPr lang="el-GR" b="1" dirty="0" smtClean="0"/>
              <a:t>χρεώνονται</a:t>
            </a:r>
            <a:r>
              <a:rPr lang="el-GR" dirty="0" smtClean="0"/>
              <a:t> κατά την </a:t>
            </a:r>
            <a:r>
              <a:rPr lang="el-GR" b="1" dirty="0" smtClean="0"/>
              <a:t>έναρξη</a:t>
            </a:r>
            <a:r>
              <a:rPr lang="el-GR" dirty="0" smtClean="0"/>
              <a:t> της χρήσης </a:t>
            </a:r>
            <a:r>
              <a:rPr lang="el-GR" b="1" dirty="0" smtClean="0"/>
              <a:t>με την αξία των αποθεμάτων</a:t>
            </a:r>
            <a:r>
              <a:rPr lang="el-GR" dirty="0" smtClean="0"/>
              <a:t>, σύμφωνα με την </a:t>
            </a:r>
            <a:r>
              <a:rPr lang="el-GR" b="1" dirty="0" smtClean="0"/>
              <a:t>απογραφή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45" name="44 - TextBox"/>
          <p:cNvSpPr txBox="1"/>
          <p:nvPr/>
        </p:nvSpPr>
        <p:spPr>
          <a:xfrm>
            <a:off x="1463041" y="5683336"/>
            <a:ext cx="1000212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l-GR" dirty="0" smtClean="0"/>
              <a:t>     Ο δευτεροβάθμιος «</a:t>
            </a:r>
            <a:r>
              <a:rPr lang="el-GR" b="1" dirty="0" smtClean="0"/>
              <a:t>Αγορές χρήσης</a:t>
            </a:r>
            <a:r>
              <a:rPr lang="el-GR" dirty="0" smtClean="0"/>
              <a:t>» και οι Τριτοβάθμιοί του </a:t>
            </a:r>
            <a:r>
              <a:rPr lang="el-GR" b="1" dirty="0" smtClean="0"/>
              <a:t>χρεώνονται</a:t>
            </a:r>
            <a:r>
              <a:rPr lang="el-GR" dirty="0" smtClean="0"/>
              <a:t> κατά την </a:t>
            </a:r>
            <a:r>
              <a:rPr lang="el-GR" b="1" dirty="0" smtClean="0"/>
              <a:t>διάρκεια </a:t>
            </a:r>
            <a:r>
              <a:rPr lang="el-GR" dirty="0" smtClean="0"/>
              <a:t>της χρήσης </a:t>
            </a:r>
            <a:r>
              <a:rPr lang="el-GR" b="1" dirty="0" smtClean="0"/>
              <a:t>με την αξία κτήσης(αγοράς) </a:t>
            </a:r>
            <a:r>
              <a:rPr lang="el-GR" dirty="0" smtClean="0"/>
              <a:t>συν τα τυχόν έξοδα   και   </a:t>
            </a:r>
            <a:r>
              <a:rPr lang="el-GR" b="1" dirty="0" smtClean="0"/>
              <a:t>πιστώνονται </a:t>
            </a:r>
            <a:r>
              <a:rPr lang="el-GR" dirty="0" smtClean="0"/>
              <a:t>με τις τυχόν επιστροφές αγορών καθώς και τις εκπτώσεις (εκτός τιμολογίου).</a:t>
            </a:r>
            <a:endParaRPr lang="el-GR" dirty="0"/>
          </a:p>
        </p:txBody>
      </p:sp>
    </p:spTree>
    <p:extLst>
      <p:ext uri="{BB962C8B-B14F-4D97-AF65-F5344CB8AC3E}">
        <p14:creationId xmlns="" xmlns:p14="http://schemas.microsoft.com/office/powerpoint/2010/main" val="17307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eaf">
            <a:extLst>
              <a:ext uri="{FF2B5EF4-FFF2-40B4-BE49-F238E27FC236}">
                <a16:creationId xmlns=""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5427" y="1"/>
            <a:ext cx="929311" cy="685799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9" y="-297"/>
            <a:ext cx="11207262" cy="657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18510" y="126609"/>
            <a:ext cx="7952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7.2.    ΣΥΝΕΧΕΙΑ  ΣΤΟΥΣ  ΛΟΓΑΡΙΑΣΜΟΥΣ  ΑΞΙΩΝ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91167" y="942535"/>
            <a:ext cx="1010060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r>
              <a:rPr kumimoji="0" lang="el-GR" sz="2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Μπορούν επίσης να χρησιμοποιηθούν, </a:t>
            </a:r>
            <a:r>
              <a:rPr kumimoji="0" lang="el-GR" sz="2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πιστώνοντάς</a:t>
            </a:r>
            <a:r>
              <a:rPr kumimoji="0" lang="el-GR" sz="2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τους : </a:t>
            </a:r>
            <a:endParaRPr kumimoji="0" lang="el-GR" sz="220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Α)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</a:t>
            </a:r>
            <a:r>
              <a:rPr lang="el-GR" sz="2000" b="1" u="sng" dirty="0" smtClean="0">
                <a:solidFill>
                  <a:prstClr val="black"/>
                </a:solidFill>
                <a:latin typeface="Trade Gothic Next Light"/>
              </a:rPr>
              <a:t>Για τις επιστροφές αγορών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: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ο δευτεροβάθμιος «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Επιστροφές αγορών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»</a:t>
            </a:r>
          </a:p>
          <a:p>
            <a:pPr algn="just">
              <a:lnSpc>
                <a:spcPts val="2800"/>
              </a:lnSpc>
              <a:spcAft>
                <a:spcPts val="600"/>
              </a:spcAft>
              <a:defRPr/>
            </a:pP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Β)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</a:t>
            </a:r>
            <a:r>
              <a:rPr lang="el-GR" sz="2000" b="1" u="sng" dirty="0" smtClean="0">
                <a:solidFill>
                  <a:prstClr val="black"/>
                </a:solidFill>
                <a:latin typeface="Trade Gothic Next Light"/>
              </a:rPr>
              <a:t>Για τις εκπτώσεις αγορών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: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ο δευτεροβάθμιος «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Εκπτώσεις αγορών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»</a:t>
            </a:r>
          </a:p>
          <a:p>
            <a:pPr algn="just">
              <a:lnSpc>
                <a:spcPts val="2800"/>
              </a:lnSpc>
              <a:spcAft>
                <a:spcPts val="600"/>
              </a:spcAft>
              <a:defRPr/>
            </a:pP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     και την ίδια πορεία να ακολουθήσουν και οι αναλυτικοί τους.</a:t>
            </a: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l-GR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1514619" y="2981982"/>
            <a:ext cx="89095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2800"/>
              </a:lnSpc>
              <a:spcAft>
                <a:spcPts val="1200"/>
              </a:spcAft>
              <a:defRPr/>
            </a:pP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Με την παραπάνω μέθοδο οι λογαριασμοί των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επιστροφών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και των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εκπτώσεων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μεταφέρονται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στο τέλος της χρήσης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στον λογαριασμό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«Αγορές χρήσης».</a:t>
            </a:r>
            <a:endParaRPr lang="el-GR" sz="2000" dirty="0" smtClean="0">
              <a:solidFill>
                <a:prstClr val="black"/>
              </a:solidFill>
              <a:latin typeface="Trade Gothic Next Light"/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1514619" y="4360616"/>
            <a:ext cx="89095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2800"/>
              </a:lnSpc>
              <a:spcAft>
                <a:spcPts val="1200"/>
              </a:spcAft>
              <a:defRPr/>
            </a:pP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Με την παραπάνω μέθοδο οι λογαριασμοί των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επιστροφών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και των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εκπτώσεων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μεταφέρονται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στο τέλος της χρήσης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στον λογαριασμό 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«Αγορές χρήσης».</a:t>
            </a:r>
            <a:endParaRPr lang="el-GR" sz="2000" dirty="0" smtClean="0">
              <a:solidFill>
                <a:prstClr val="black"/>
              </a:solidFill>
              <a:latin typeface="Trade Gothic Next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321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eaf">
            <a:extLst>
              <a:ext uri="{FF2B5EF4-FFF2-40B4-BE49-F238E27FC236}">
                <a16:creationId xmlns=""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55427" y="1"/>
            <a:ext cx="929311" cy="685799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9" y="-297"/>
            <a:ext cx="11207262" cy="657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54266" y="126609"/>
            <a:ext cx="7952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ΛΟΓΙΣΤΙΚΟΣ  ΧΕΙΡΙΣΜΟΣ  ΤΟΥ  ΦΠΑ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2077339" y="1054666"/>
            <a:ext cx="890953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2800"/>
              </a:lnSpc>
              <a:spcAft>
                <a:spcPts val="1200"/>
              </a:spcAft>
              <a:defRPr/>
            </a:pP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Ο  ΦΠΑ (Φόρος Προστιθέμενης Αξίας) δεν αποτελεί προσαύξηση της τιμής κτήσης των αγοραζόμενων αγαθών για τις επιχειρήσεις, επειδή βαρύνει τον τελικό καταναλωτή. </a:t>
            </a:r>
          </a:p>
        </p:txBody>
      </p:sp>
      <p:sp>
        <p:nvSpPr>
          <p:cNvPr id="10" name="9 - Ορθογώνιο"/>
          <p:cNvSpPr/>
          <p:nvPr/>
        </p:nvSpPr>
        <p:spPr>
          <a:xfrm>
            <a:off x="2077339" y="2419226"/>
            <a:ext cx="8909538" cy="21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2800"/>
              </a:lnSpc>
              <a:spcAft>
                <a:spcPts val="1200"/>
              </a:spcAft>
              <a:defRPr/>
            </a:pP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Η επιχείρηση θα αφαιρέσει το ΦΠΑ των Αγορών (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που θα πληρώσει στους προμηθευτές της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)     </a:t>
            </a:r>
          </a:p>
          <a:p>
            <a:pPr lvl="0" algn="just">
              <a:lnSpc>
                <a:spcPts val="2800"/>
              </a:lnSpc>
              <a:spcAft>
                <a:spcPts val="1200"/>
              </a:spcAft>
              <a:defRPr/>
            </a:pP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από το ΦΠΑ των Πωλήσεων (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που θα εισπράξει από τους πελάτες της</a:t>
            </a: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)</a:t>
            </a:r>
          </a:p>
          <a:p>
            <a:pPr lvl="0" algn="just">
              <a:lnSpc>
                <a:spcPts val="2800"/>
              </a:lnSpc>
              <a:spcAft>
                <a:spcPts val="1200"/>
              </a:spcAft>
              <a:defRPr/>
            </a:pP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και τη διαφορά θα την αποδώσει στο Δημόσιο με τη δήλωση του ΦΠΑ που θα συντάξει κατά χρονική περίοδο.</a:t>
            </a:r>
          </a:p>
        </p:txBody>
      </p:sp>
      <p:sp>
        <p:nvSpPr>
          <p:cNvPr id="12" name="11 - Ορθογώνιο"/>
          <p:cNvSpPr/>
          <p:nvPr/>
        </p:nvSpPr>
        <p:spPr>
          <a:xfrm>
            <a:off x="2091406" y="4824806"/>
            <a:ext cx="8909538" cy="1593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ts val="3000"/>
              </a:lnSpc>
              <a:spcAft>
                <a:spcPts val="1200"/>
              </a:spcAft>
              <a:defRPr/>
            </a:pPr>
            <a:r>
              <a:rPr lang="el-GR" sz="2000" b="1" dirty="0" smtClean="0">
                <a:solidFill>
                  <a:prstClr val="black"/>
                </a:solidFill>
                <a:latin typeface="Trade Gothic Next Light"/>
              </a:rPr>
              <a:t>Γι’ αυτό, ο ΦΠΑ δεν παρακολουθείται από τους λογαριασμούς αξιών, αλλά από τον Πρωτοβάθμιο λογαριασμό των υποχρεώσεων «Υποχρεώσεις από Φόρους-Τέλη»,  με δευτεροβάθμιο του το λογαριασμό «ΦΠΑ».</a:t>
            </a:r>
          </a:p>
        </p:txBody>
      </p:sp>
    </p:spTree>
    <p:extLst>
      <p:ext uri="{BB962C8B-B14F-4D97-AF65-F5344CB8AC3E}">
        <p14:creationId xmlns="" xmlns:p14="http://schemas.microsoft.com/office/powerpoint/2010/main" val="243213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="" xmlns:a16="http://schemas.microsoft.com/office/drawing/2014/main" id="{9179DE42-5613-4B35-A1E6-6CCBAA13C7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EB898B32-3891-4C3A-8F58-C5969D2E90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="" xmlns:a16="http://schemas.microsoft.com/office/drawing/2014/main" id="{4AE4806D-B8F9-4679-A68A-9BD21C01A3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23">
            <a:extLst>
              <a:ext uri="{FF2B5EF4-FFF2-40B4-BE49-F238E27FC236}">
                <a16:creationId xmlns="" xmlns:a16="http://schemas.microsoft.com/office/drawing/2014/main" id="{52FB45E9-914E-4471-AC87-E475CD5176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5">
            <a:extLst>
              <a:ext uri="{FF2B5EF4-FFF2-40B4-BE49-F238E27FC236}">
                <a16:creationId xmlns="" xmlns:a16="http://schemas.microsoft.com/office/drawing/2014/main" id="{C310626D-5743-49D4-8F7D-88C4F8F057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40">
            <a:extLst>
              <a:ext uri="{FF2B5EF4-FFF2-40B4-BE49-F238E27FC236}">
                <a16:creationId xmlns="" xmlns:a16="http://schemas.microsoft.com/office/drawing/2014/main" id="{3C195FC1-B568-4C72-9902-34CB35DDD7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7">
            <a:extLst>
              <a:ext uri="{FF2B5EF4-FFF2-40B4-BE49-F238E27FC236}">
                <a16:creationId xmlns="" xmlns:a16="http://schemas.microsoft.com/office/drawing/2014/main" id="{EF2BDF77-362C-43F0-8CBB-A969EC2AE0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Isosceles Triangle 44">
            <a:extLst>
              <a:ext uri="{FF2B5EF4-FFF2-40B4-BE49-F238E27FC236}">
                <a16:creationId xmlns="" xmlns:a16="http://schemas.microsoft.com/office/drawing/2014/main" id="{4BE96B01-3929-432D-B8C2-ADBCB74C2E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: Shape 46">
            <a:extLst>
              <a:ext uri="{FF2B5EF4-FFF2-40B4-BE49-F238E27FC236}">
                <a16:creationId xmlns="" xmlns:a16="http://schemas.microsoft.com/office/drawing/2014/main" id="{2A6FCDE6-CDE2-4C51-B18E-A95CFB6797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="" xmlns:a16="http://schemas.microsoft.com/office/drawing/2014/main" id="{9D2E8756-2465-473A-BA2A-2DB1D62247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2C1D04-249B-46E2-9FAF-8DF29CC44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29957" y="1090146"/>
            <a:ext cx="6960759" cy="3121638"/>
          </a:xfrm>
        </p:spPr>
        <p:txBody>
          <a:bodyPr>
            <a:normAutofit/>
          </a:bodyPr>
          <a:lstStyle/>
          <a:p>
            <a:pPr algn="ctr"/>
            <a:r>
              <a:rPr lang="el-GR" sz="6000" dirty="0" smtClean="0">
                <a:solidFill>
                  <a:srgbClr val="FFFFFF"/>
                </a:solidFill>
              </a:rPr>
              <a:t>Τ Ε Λ Ο Σ </a:t>
            </a:r>
            <a:endParaRPr lang="en-US" sz="6000" dirty="0">
              <a:solidFill>
                <a:srgbClr val="FFFFFF"/>
              </a:solidFill>
            </a:endParaRPr>
          </a:p>
        </p:txBody>
      </p:sp>
      <p:pic>
        <p:nvPicPr>
          <p:cNvPr id="13" name="Picture Placeholder 8" descr="Coffee on a wooden table with water ">
            <a:extLst>
              <a:ext uri="{FF2B5EF4-FFF2-40B4-BE49-F238E27FC236}">
                <a16:creationId xmlns="" xmlns:a16="http://schemas.microsoft.com/office/drawing/2014/main" id="{A6793210-E409-4229-B0C0-76710EC7F3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" y="762007"/>
            <a:ext cx="5948797" cy="6095979"/>
          </a:xfrm>
          <a:custGeom>
            <a:avLst/>
            <a:gdLst>
              <a:gd name="connsiteX0" fmla="*/ 1573824 w 5948797"/>
              <a:gd name="connsiteY0" fmla="*/ 765 h 6095979"/>
              <a:gd name="connsiteX1" fmla="*/ 2734655 w 5948797"/>
              <a:gd name="connsiteY1" fmla="*/ 238687 h 6095979"/>
              <a:gd name="connsiteX2" fmla="*/ 5668308 w 5948797"/>
              <a:gd name="connsiteY2" fmla="*/ 3639516 h 6095979"/>
              <a:gd name="connsiteX3" fmla="*/ 5937014 w 5948797"/>
              <a:gd name="connsiteY3" fmla="*/ 5865869 h 6095979"/>
              <a:gd name="connsiteX4" fmla="*/ 5948797 w 5948797"/>
              <a:gd name="connsiteY4" fmla="*/ 6095979 h 6095979"/>
              <a:gd name="connsiteX5" fmla="*/ 0 w 5948797"/>
              <a:gd name="connsiteY5" fmla="*/ 6095979 h 6095979"/>
              <a:gd name="connsiteX6" fmla="*/ 0 w 5948797"/>
              <a:gd name="connsiteY6" fmla="*/ 1621650 h 6095979"/>
              <a:gd name="connsiteX7" fmla="*/ 36302 w 5948797"/>
              <a:gd name="connsiteY7" fmla="*/ 1518814 h 6095979"/>
              <a:gd name="connsiteX8" fmla="*/ 287883 w 5948797"/>
              <a:gd name="connsiteY8" fmla="*/ 956872 h 6095979"/>
              <a:gd name="connsiteX9" fmla="*/ 1573824 w 5948797"/>
              <a:gd name="connsiteY9" fmla="*/ 765 h 609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48797" h="6095979">
                <a:moveTo>
                  <a:pt x="1573824" y="765"/>
                </a:moveTo>
                <a:cubicBezTo>
                  <a:pt x="1940182" y="-10734"/>
                  <a:pt x="2329337" y="109280"/>
                  <a:pt x="2734655" y="238687"/>
                </a:cubicBezTo>
                <a:cubicBezTo>
                  <a:pt x="4118236" y="680647"/>
                  <a:pt x="5296689" y="1302752"/>
                  <a:pt x="5668308" y="3639516"/>
                </a:cubicBezTo>
                <a:cubicBezTo>
                  <a:pt x="5788290" y="4393559"/>
                  <a:pt x="5890538" y="5142244"/>
                  <a:pt x="5937014" y="5865869"/>
                </a:cubicBezTo>
                <a:lnTo>
                  <a:pt x="5948797" y="6095979"/>
                </a:lnTo>
                <a:lnTo>
                  <a:pt x="0" y="6095979"/>
                </a:lnTo>
                <a:lnTo>
                  <a:pt x="0" y="1621650"/>
                </a:lnTo>
                <a:lnTo>
                  <a:pt x="36302" y="1518814"/>
                </a:lnTo>
                <a:cubicBezTo>
                  <a:pt x="109797" y="1321982"/>
                  <a:pt x="192747" y="1133640"/>
                  <a:pt x="287883" y="956872"/>
                </a:cubicBezTo>
                <a:cubicBezTo>
                  <a:pt x="669445" y="247734"/>
                  <a:pt x="1102792" y="15549"/>
                  <a:pt x="1573824" y="765"/>
                </a:cubicBezTo>
                <a:close/>
              </a:path>
            </a:pathLst>
          </a:custGeom>
          <a:solidFill>
            <a:srgbClr val="9BBFB0"/>
          </a:solidFill>
        </p:spPr>
      </p:pic>
    </p:spTree>
    <p:extLst>
      <p:ext uri="{BB962C8B-B14F-4D97-AF65-F5344CB8AC3E}">
        <p14:creationId xmlns="" xmlns:p14="http://schemas.microsoft.com/office/powerpoint/2010/main" val="24470001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Refined Monochrome">
  <a:themeElements>
    <a:clrScheme name="Custom 57">
      <a:dk1>
        <a:srgbClr val="113D61"/>
      </a:dk1>
      <a:lt1>
        <a:srgbClr val="DCEBFF"/>
      </a:lt1>
      <a:dk2>
        <a:srgbClr val="000000"/>
      </a:dk2>
      <a:lt2>
        <a:srgbClr val="FFFFFF"/>
      </a:lt2>
      <a:accent1>
        <a:srgbClr val="3855B4"/>
      </a:accent1>
      <a:accent2>
        <a:srgbClr val="8E0000"/>
      </a:accent2>
      <a:accent3>
        <a:srgbClr val="DE0000"/>
      </a:accent3>
      <a:accent4>
        <a:srgbClr val="FFDCF2"/>
      </a:accent4>
      <a:accent5>
        <a:srgbClr val="DED2E3"/>
      </a:accent5>
      <a:accent6>
        <a:srgbClr val="F7F4F1"/>
      </a:accent6>
      <a:hlink>
        <a:srgbClr val="169C9A"/>
      </a:hlink>
      <a:folHlink>
        <a:srgbClr val="E15C3D"/>
      </a:folHlink>
    </a:clrScheme>
    <a:fontScheme name="Custom 23">
      <a:majorFont>
        <a:latin typeface="Bodoni MT"/>
        <a:ea typeface=""/>
        <a:cs typeface=""/>
      </a:majorFont>
      <a:minorFont>
        <a:latin typeface="Trade Gothic N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fined Monochrome_Sales Presentation_win32_LW_V3" id="{5CA088F4-77D6-4E20-827C-8AA84F124F2F}" vid="{4489657A-662E-4C81-B6D3-306CF5BE480E}"/>
    </a:ext>
  </a:extLst>
</a:theme>
</file>

<file path=ppt/theme/theme3.xml><?xml version="1.0" encoding="utf-8"?>
<a:theme xmlns:a="http://schemas.openxmlformats.org/drawingml/2006/main" name="light_modernist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Light modernist presentation_win32_SD_V8" id="{DD9F3DBC-97DB-4389-91E3-8FAD01D677DF}" vid="{B81B0F28-B8BA-42F4-B70F-6899486E5220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1_Portal">
  <a:themeElements>
    <a:clrScheme name="Portal">
      <a:dk1>
        <a:sysClr val="windowText" lastClr="000000"/>
      </a:dk1>
      <a:lt1>
        <a:sysClr val="window" lastClr="FFFFFF"/>
      </a:lt1>
      <a:dk2>
        <a:srgbClr val="051618"/>
      </a:dk2>
      <a:lt2>
        <a:srgbClr val="EEEEE7"/>
      </a:lt2>
      <a:accent1>
        <a:srgbClr val="2E744E"/>
      </a:accent1>
      <a:accent2>
        <a:srgbClr val="64924A"/>
      </a:accent2>
      <a:accent3>
        <a:srgbClr val="A9A747"/>
      </a:accent3>
      <a:accent4>
        <a:srgbClr val="20758C"/>
      </a:accent4>
      <a:accent5>
        <a:srgbClr val="23958F"/>
      </a:accent5>
      <a:accent6>
        <a:srgbClr val="E48754"/>
      </a:accent6>
      <a:hlink>
        <a:srgbClr val="64924A"/>
      </a:hlink>
      <a:folHlink>
        <a:srgbClr val="23958F"/>
      </a:folHlink>
    </a:clrScheme>
    <a:fontScheme name="Portal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Portal_win32_DN_V3" id="{E9FDF70A-E247-4F49-9C0E-6AD845C43691}" vid="{BF28B221-EE61-4668-B95F-EFA93621CEC5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636</Words>
  <Application>Microsoft Office PowerPoint</Application>
  <PresentationFormat>Προσαρμογή</PresentationFormat>
  <Paragraphs>69</Paragraphs>
  <Slides>7</Slides>
  <Notes>2</Notes>
  <HiddenSlides>0</HiddenSlides>
  <MMClips>0</MMClips>
  <ScaleCrop>false</ScaleCrop>
  <HeadingPairs>
    <vt:vector size="4" baseType="variant">
      <vt:variant>
        <vt:lpstr>Θέμα</vt:lpstr>
      </vt:variant>
      <vt:variant>
        <vt:i4>5</vt:i4>
      </vt:variant>
      <vt:variant>
        <vt:lpstr>Τίτλοι διαφανειών</vt:lpstr>
      </vt:variant>
      <vt:variant>
        <vt:i4>7</vt:i4>
      </vt:variant>
    </vt:vector>
  </HeadingPairs>
  <TitlesOfParts>
    <vt:vector size="12" baseType="lpstr">
      <vt:lpstr>AngleLinesVTI</vt:lpstr>
      <vt:lpstr>Refined Monochrome</vt:lpstr>
      <vt:lpstr>light_modernist</vt:lpstr>
      <vt:lpstr>Facet</vt:lpstr>
      <vt:lpstr>1_Portal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Τ Ε Λ Ο Σ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1.3. Η ΠΕΡΙΟΥΣΙΑ ΤΗΣ ΕΠΙΧΕΙΡΗΣΗΣ, ΔΙΑΚΡΙΣΕΙΣ ΤΗΣ ΠΕΡΙΟΥΣΙΑΣ, ΕΦΑΡΜΟΓΗ</dc:title>
  <dc:creator>pkara</dc:creator>
  <cp:lastModifiedBy>Polux Karamouzas</cp:lastModifiedBy>
  <cp:revision>57</cp:revision>
  <dcterms:created xsi:type="dcterms:W3CDTF">2025-09-13T04:34:18Z</dcterms:created>
  <dcterms:modified xsi:type="dcterms:W3CDTF">2026-03-02T18:11:36Z</dcterms:modified>
</cp:coreProperties>
</file>